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72" r:id="rId9"/>
    <p:sldId id="262" r:id="rId10"/>
    <p:sldId id="273" r:id="rId11"/>
    <p:sldId id="263" r:id="rId12"/>
    <p:sldId id="264" r:id="rId13"/>
    <p:sldId id="265" r:id="rId14"/>
    <p:sldId id="275" r:id="rId15"/>
    <p:sldId id="266" r:id="rId16"/>
    <p:sldId id="267" r:id="rId17"/>
    <p:sldId id="268" r:id="rId18"/>
    <p:sldId id="269" r:id="rId19"/>
    <p:sldId id="276" r:id="rId20"/>
    <p:sldId id="270" r:id="rId21"/>
    <p:sldId id="277" r:id="rId22"/>
    <p:sldId id="27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9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13/02/2013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27584" y="3068960"/>
            <a:ext cx="2448272" cy="2569840"/>
          </a:xfrm>
        </p:spPr>
        <p:txBody>
          <a:bodyPr>
            <a:normAutofit/>
          </a:bodyPr>
          <a:lstStyle/>
          <a:p>
            <a:r>
              <a:rPr lang="es-CO" sz="4800" dirty="0" smtClean="0">
                <a:solidFill>
                  <a:srgbClr val="FF0000"/>
                </a:solidFill>
                <a:latin typeface="Agency FB" pitchFamily="34" charset="0"/>
              </a:rPr>
              <a:t>TEXTO BASE JUAN 8:36.</a:t>
            </a:r>
            <a:endParaRPr lang="es-CO" sz="4800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4" name="3 Terminador"/>
          <p:cNvSpPr/>
          <p:nvPr/>
        </p:nvSpPr>
        <p:spPr>
          <a:xfrm>
            <a:off x="323528" y="332656"/>
            <a:ext cx="8496944" cy="1872208"/>
          </a:xfrm>
          <a:prstGeom prst="flowChartTermina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b="1" dirty="0"/>
              <a:t>LA LUCHA POR LA LIBERTAD</a:t>
            </a:r>
          </a:p>
        </p:txBody>
      </p:sp>
      <p:pic>
        <p:nvPicPr>
          <p:cNvPr id="1026" name="Picture 2" descr="http://turquia.pordescubrir.com/wp-content/uploads/2009/01/libertad-de-expres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420888"/>
            <a:ext cx="4286250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5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953745" y="3933056"/>
            <a:ext cx="5940662" cy="273630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Al morir José, llega a ocupar el trono otro Faraón quien no conocía a José, este motivado por el aumento milagroso de los hebreos, se propone oprimirlos convirtiéndolos en esclavos.  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51519" y="404664"/>
            <a:ext cx="540059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Esta impresionante historia se inicia con Jacob, quien tiene 12 hijos, el </a:t>
            </a:r>
            <a:r>
              <a:rPr lang="es-CO" sz="2800" dirty="0" smtClean="0"/>
              <a:t>penúltimo José, </a:t>
            </a:r>
            <a:r>
              <a:rPr lang="es-CO" sz="2800" dirty="0"/>
              <a:t>es </a:t>
            </a:r>
            <a:r>
              <a:rPr lang="es-CO" sz="2800" dirty="0" smtClean="0"/>
              <a:t>vendido por sus hermanos y </a:t>
            </a:r>
            <a:r>
              <a:rPr lang="es-CO" sz="2800" dirty="0"/>
              <a:t>llevado a Egipto. Allí por la intervención de Dios llega a ocupar el segundo cargo en el </a:t>
            </a:r>
            <a:r>
              <a:rPr lang="es-CO" sz="2800" dirty="0" smtClean="0"/>
              <a:t>gobierno Egipcio. </a:t>
            </a:r>
            <a:endParaRPr lang="es-CO" sz="2800" dirty="0"/>
          </a:p>
        </p:txBody>
      </p:sp>
      <p:pic>
        <p:nvPicPr>
          <p:cNvPr id="1026" name="Picture 2" descr="http://filadelfiamatamoros.files.wordpress.com/2012/01/26ene12.jpg?w=5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404664"/>
            <a:ext cx="348579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quiestapr.com/directorio/wp-content/uploads/2012/05/Exodo-1-Opresi%C3%B3n-de-los-Israelitas-en-Egip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933056"/>
            <a:ext cx="2700299" cy="267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991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215516" y="260648"/>
            <a:ext cx="8712968" cy="720080"/>
          </a:xfrm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/>
            </a:r>
            <a:br>
              <a:rPr lang="es-CO" dirty="0" smtClean="0">
                <a:latin typeface="Agency FB" pitchFamily="34" charset="0"/>
              </a:rPr>
            </a:br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Es </a:t>
            </a:r>
            <a:r>
              <a:rPr lang="es-CO" b="1" i="1" dirty="0">
                <a:solidFill>
                  <a:srgbClr val="FF0000"/>
                </a:solidFill>
                <a:latin typeface="Agency FB" pitchFamily="34" charset="0"/>
              </a:rPr>
              <a:t>allí donde comienza la «lucha por la libertad».</a:t>
            </a:r>
            <a:br>
              <a:rPr lang="es-CO" b="1" i="1" dirty="0">
                <a:solidFill>
                  <a:srgbClr val="FF0000"/>
                </a:solidFill>
                <a:latin typeface="Agency FB" pitchFamily="34" charset="0"/>
              </a:rPr>
            </a:b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539552" y="1124744"/>
            <a:ext cx="4032448" cy="639762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r>
              <a:rPr lang="es-CO" sz="3200" i="1" dirty="0" smtClean="0"/>
              <a:t>Opresión Egipcia</a:t>
            </a:r>
            <a:endParaRPr lang="es-CO" sz="3200" i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2"/>
          </p:nvPr>
        </p:nvSpPr>
        <p:spPr>
          <a:xfrm>
            <a:off x="531812" y="1916832"/>
            <a:ext cx="4040188" cy="41764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dirty="0" smtClean="0"/>
              <a:t>Egipto representa al mundo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La opresión representa al pecado.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Faraón representa a Satanás               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Moisés representa a Cristo                </a:t>
            </a:r>
          </a:p>
          <a:p>
            <a:pPr marL="0" indent="0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La liberación Egipcia, la liberación en Cristo.</a:t>
            </a:r>
          </a:p>
          <a:p>
            <a:endParaRPr lang="es-CO" dirty="0" smtClean="0"/>
          </a:p>
          <a:p>
            <a:endParaRPr lang="es-CO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4716016" y="1124744"/>
            <a:ext cx="4032448" cy="648073"/>
          </a:xfrm>
          <a:solidFill>
            <a:srgbClr val="FFC000"/>
          </a:solidFill>
        </p:spPr>
        <p:txBody>
          <a:bodyPr>
            <a:normAutofit/>
          </a:bodyPr>
          <a:lstStyle/>
          <a:p>
            <a:pPr algn="ctr"/>
            <a:r>
              <a:rPr lang="es-CO" sz="3200" i="1" dirty="0" smtClean="0"/>
              <a:t>Opresión del pecado</a:t>
            </a:r>
            <a:endParaRPr lang="es-CO" sz="3200" i="1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716016" y="1916832"/>
            <a:ext cx="4041775" cy="417646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dirty="0" smtClean="0"/>
              <a:t>El mundo representa al pecado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El pecado representa  esclavitud.</a:t>
            </a:r>
          </a:p>
          <a:p>
            <a:pPr marL="0" indent="0">
              <a:buNone/>
            </a:pPr>
            <a:endParaRPr lang="es-CO" b="1" dirty="0" smtClean="0"/>
          </a:p>
          <a:p>
            <a:pPr marL="0" indent="0">
              <a:buNone/>
            </a:pPr>
            <a:r>
              <a:rPr lang="es-CO" b="1" dirty="0" smtClean="0"/>
              <a:t>Satanás es el que nos esclaviza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Cristo nos libra de la esclavitud</a:t>
            </a:r>
          </a:p>
          <a:p>
            <a:pPr marL="0" indent="0" algn="ctr">
              <a:buNone/>
            </a:pPr>
            <a:endParaRPr lang="es-CO" b="1" dirty="0" smtClean="0"/>
          </a:p>
          <a:p>
            <a:pPr marL="0" indent="0" algn="ctr">
              <a:buNone/>
            </a:pPr>
            <a:r>
              <a:rPr lang="es-CO" b="1" dirty="0" smtClean="0"/>
              <a:t>Cristo nos libra de la esclavitud del mundo.</a:t>
            </a:r>
            <a:endParaRPr lang="es-CO" b="1" dirty="0"/>
          </a:p>
        </p:txBody>
      </p:sp>
      <p:sp>
        <p:nvSpPr>
          <p:cNvPr id="8" name="7 Rectángulo"/>
          <p:cNvSpPr/>
          <p:nvPr/>
        </p:nvSpPr>
        <p:spPr>
          <a:xfrm>
            <a:off x="0" y="6093296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Miremos el paralelo entre la opresión Egipcia y la opresión del pecado</a:t>
            </a:r>
            <a:br>
              <a:rPr lang="es-CO" sz="2400" b="1" dirty="0">
                <a:solidFill>
                  <a:srgbClr val="FF0000"/>
                </a:solidFill>
              </a:rPr>
            </a:b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34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 animBg="1"/>
      <p:bldP spid="3" grpId="0" build="p" animBg="1"/>
      <p:bldP spid="6" grpId="0" uiExpand="1" build="p" animBg="1"/>
      <p:bldP spid="7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922114"/>
          </a:xfrm>
        </p:spPr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</a:rPr>
              <a:t>Estudiaremos 7 puntos por la libertad.</a:t>
            </a:r>
            <a:endParaRPr lang="es-CO" b="1" i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700" b="1" dirty="0" smtClean="0"/>
              <a:t>1)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Éxodo 5:1,2</a:t>
            </a:r>
            <a:r>
              <a:rPr lang="es-CO" dirty="0" smtClean="0"/>
              <a:t>. </a:t>
            </a:r>
            <a:r>
              <a:rPr lang="es-CO" b="1" u="sng" dirty="0"/>
              <a:t>E</a:t>
            </a:r>
            <a:r>
              <a:rPr lang="es-CO" b="1" u="sng" dirty="0" smtClean="0"/>
              <a:t>l </a:t>
            </a:r>
            <a:r>
              <a:rPr lang="es-CO" b="1" u="sng" dirty="0"/>
              <a:t>pecado nos amarra.</a:t>
            </a:r>
            <a:r>
              <a:rPr lang="es-CO" u="sng" dirty="0"/>
              <a:t> </a:t>
            </a:r>
            <a:endParaRPr lang="es-CO" u="sng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323528" y="2564904"/>
            <a:ext cx="55446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Después Moisés y Aarón entraron a la presencia de Faraón, y le dijeron: Jehová el Dios de Israel dice así: Deja ir a mi pueblo a celebrarme fiesta en el desierto. 2 Y Faraón respondió: ¿Quién es Jehová, para que yo oiga su voz y deje ir a Israel? Yo no conozco a Jehová, ni tampoco dejaré ir a </a:t>
            </a:r>
            <a:r>
              <a:rPr lang="es-CO" sz="2800" dirty="0" smtClean="0"/>
              <a:t>Israel</a:t>
            </a:r>
            <a:endParaRPr lang="es-CO" sz="2800" dirty="0"/>
          </a:p>
        </p:txBody>
      </p:sp>
      <p:sp>
        <p:nvSpPr>
          <p:cNvPr id="5" name="AutoShape 2" descr="data:image/jpeg;base64,/9j/4AAQSkZJRgABAQAAAQABAAD/2wCEAAkGBhMSERUUEhQWFRUWGB4YGRcYFxsYGhobGhgXGhocGBwYHCYfGB8jGhgYHy8gIycpLCwsGh4xNTAqNSYrLCkBCQoKDgwOGg8PGiwkHyQqLCwsKSwsLCwsLCwsLCksLCwsLCksKSksLCwsLCwsLCwsKSwsKSwsLCwpLCwsLCwsLP/AABEIAKwBJQMBIgACEQEDEQH/xAAcAAACAwEBAQEAAAAAAAAAAAAEBQMGBwIAAQj/xABGEAACAQIEAwYDBQUHAgQHAAABAhEAAwQSITEFQVEGEyJhcYEykaFCscHR8BQjUmJyBzOCkqKy4STCFUPS8RYXNFNzk+L/xAAZAQADAQEBAAAAAAAAAAAAAAACAwQBAAX/xAAnEQACAgICAgEEAwEBAAAAAAAAAQIRAyESMSJBMgQTUYEUYXEjBf/aAAwDAQACEQMRAD8Ar10GaR2bx79efjG/k0/hTdcSr7aHpzpFZuxiFLEBQ+p95JpcnSoqUWX/AAjqMTdUnUjMAPMdarGIuCT/AFH23p8tsd7mDrqoE7aRPIdTVexSwx82P31vqxcE7PJc0+h9wR/3UYHOaAOYMjWMqwQf1zoC0NR0kT6LJo1CxJga6+3i1pakyjigqSXiZJMg+s8ucA0QT4v4hzO0afXY0JlIhuYynTzAH4EUXYEAgkDQjXeAxGnlqT7UVmpUGDYHeRGoI20018jTHD29F5wANdPiG++8UHgzET9kMfcuR+FMMMjQB0A3/oHyoWwkg2yvhVZ1jINNZ/Sk+1dcXs57VyN8rHyJIO3QeI+4FcWlOSeYJb3Vg31E/Oiyk5hpqrD6qdfnQ8nYTjoyrA3tDH6kUbZaaVYHmDyj7jTGzcA3reQajobYRdf15/lRmIwyRJUH2pZhcTqPvo3E39hOnOuezmh1w7twtvCPZJi6NLShPCVGUENy1hpJ/iqo4zEs07DfYAUJff8AeD0f8Kt+A7Hpew4uLeGdvsRs07b9KW2oAxjT77K7ex7KAg2LZvOfWrHwPEG4kncGD7VXONYYowHTT86Zdm7pVyk76+W2po7YS+RbMPgS8mQo6nrvUWI4pYtlQQWkSXBOXTQRI/iA12o/g1tGuAXT4VBbUkDkDMGlnabAi6EKImSQDmLZQBMRB5nnSk05UzJ8m6R7HsrWnZM0DQgxMg+W/rVVdjI/XMVLgsb3GIuo8EESYBEGUaPijUMRpJiiOMcPNp43UmU9JH/t7VTBroCavsO7N3lV/EQsmBJAk6mNfSrPxH7Pr+VZrxu2XtgKJOcQI3kPVq4Nge6w4WSSGBJJJ3H4RFKyq3Z0Y10FcWTxD3pR2Uthbty8QIsqzjzYmEE8vETTzi24POg7doJghI1vXGf/AAW5C/NprE29AZk60AXMRm1I5RoAJI5nXUnrXpg89+o8tahtKdI99Pp9a6uNuZiCYG8wOfPkacmYocUjg3DPP1zfKp8NiIkkHSPtcj00qF0OYkbagD2mfoRUuGB1AOp2J105enpWgzQ3s4/wj4hoTuDtm6+n1qtcZIN1o5n05U+weUhOQ0kep8X1JpFxi3FzpIB+kH7qJE8YqwHAmHjrP3VBbubTReFt+L5/caTI9sx4XPP4vStbG8VbJsVxOAMvnP0r1dWxb/gb/NXqzkzKQqw+GZ76IN2IGnmY/Orv237C2xZ73DpDW5zjU5lP2tejGfelnY3AB+IISJCKW+QMfU1qSGSR13nY9QfKpHJ8yf6rPKDio/6ZZ3YVR6afoUr4lOnUzTnthw44S+yqT3bjvEHQEwQPQ6fKq87lyp5CqG9FWJ8lyJ7CeMT5kn50Rbhtdd9NDG5OvzoazaB+1rPM8jM+1HLbtyfhM+mnT7qWPJ4LWlbqCp+Wn1B+dMUXUgkRrppyZ/zoa09vMGkRuwA3IA8qKFwMSdySfs8gfTXSuCRNbXaYhjHtncnn6Ucl0Fm6TA1CzCwYnTeh7TrlgTIPh0I5+n0o22QNgSAANjvrM6elYGkE4a4PEp6SDyIjK2u2n40bgTESeg8xqu9Q2nUrz0MjwmBpDDboSKLW8oeTpJO66eX2fIUpvYdaMeQQzx1+UE01bhoFhbgaZ+JTuJMAjqsg+YIpbjEC3roB0Fxxt0Y8vYU74nwRraWFDl3ZSCqqZ3zCOZ+KNOlG2kwVZYuzHZWzftgvdZXYSAAIHlrqTGvKkXFLPd33tHcErPL115U64NNjuu9tm251UkeIwMu3IR84qTi/Zi7cxBv21N1W1hDquggEGgi6DlGvKxHh+C23/enQISCN5BKyesj86sXBMcExDAWm7vOcr5NcuUbCM25HrVLx19sPezkEMpKFG0I+EmQdp86tfD+Pgw6ljdyk5DAIUsUU7gEhYA1nQaVsk2c69EnaThKvdLZW7uTrEQSNQfel3B8EEdieTHKfVdfv+lPcXxBrkoQUAUEDmd5JI25UDaKztrqd62F1TNeJqhjhcQFaSMwE6ddCNaG7TcUZQrqpA0AUgBR6Ryrk3VAkiB86rPFOIXL6kWtCuy+kfD00Zayo8rGPE1Gx1wXg1jETcxCklTLKGgEHQnTeJHyqPi9mwLpQXW6J4M2gjoRGumvShOEcPu27LXEzlMmZneYLLIhfXNl9aDDFVLMdfwnWigtippN9jnh+EGbRlcA6GCCDtqDsdabYSe6P9Q/GqCvFygFwHTvCPkjHX3irDwjtQLgGchQx58jkUx56kitm9HYsXO0iycTGgPp9xpP2juhLosjUWkRD0BgFv9U1ardtWVbg1ULOms6aVXO0eCQr34AVy8OBJEkGDB1BjzpcJqxUoPl/gtsNppGnnyP6FfD9ofrn+dD2CMvxc557QKJuFSTJ0PqKeuzpI7I0PlPzJMVNaEMMwjNp0O8c/Sp+Gq+Y3beuUCJGk6ctyYp7jH/ahlaM6qzjwwYkAgzr9rSh+5ToRO6sT4fp5nb60o7QfGp/lE+smKfYHDZhAUkiSdCOf5DahuNu9k2hZi6WYi4v8AEEkagADXUnej+4rFNe0VzDsEYF/CAdzp99BYXDgwQJj0ovEYq5mOe7buWW1XOmdSJjVlXwxsTPnX1cOLZyqpAYZl1BgDQiZ1g7EaEQa3k7HRUXB72cJho/Qr1TgmvU4RQJwTFtaxeZXVDk+2JB2035zVvwnaDM7L+0WlJAIKhYGomcxJ+VZ9iTF0jNAKxmPLn68t6cYBVF9FW4iJoDoAYMZoLAknpUmSPkOWOM4pvscf2l27Vy1ZuqzNcBKFogZdZ0/q8tazuxcMgRvpV67dYqMOttmZ3LaPI1C68uukR0qiYFv3ia861J8dhRio9DnC4c7ZR86YphWHMCeU/+9Q4fTX9edGBjPry/Aeg1okEdW8O25Kgfr+Wj8Pb5htf1rqK+Wp0E6HfT6jpUik6DXz9AAPvBrmalZMlg6Sd9v+KaYCwCwU3MgJ1Me3M7zQFsfgDH0A86IaTEH7QMnZhqCdtCs6j0pckPotAwuESIPeMT/FPrtoKF4xw/K6MGIDe+wG/sDVfOG7l8rGecbEgEGR5Enl1ptevThlMai5CnnENpNSRTTuzPsuNSuzK+Kplxl4H/AO8fTVifxq54Mv8AtCXbbEMSUynkohmy/wAIMR7+VU7j5K4y8Tr+8VvWcrD6U5ucZy3LVwH7TmDMRuR5HWB61WzG/H9lot49XuPbCsWUyCT/AC7Tvtr7mm/AXXvCruofMcqA6xlAMCZYyZ1qvW+Krl8Nu3ZDad4rS+5PiPMkfcaHtYoDE22kvllww2BlSdQOcEUl/gP7cpwYq7eW2vYoLH7xm7vbfxAAtG+h1oThuKW1euLdusbqubZKgZWRARz1iAdKe8cYJxW2QZ72ShPI3LcBvnNUy/hWTGlGIzd7lJGoliQT/q+lOW0JRoeN4K9m9ad3DC4hUL0ChTBP2pmfalPDMXnSejEewiD9asvaQf8A06O0NbtsesnJl+8VR+zTQt5eYb5xP5UON6sog5OKsa8bx4BVYjKmZj18WnyBIpH2bafEdRlcnzLMsfRTU2NxHfeL+JNfIysj21pLgsYUYWxEFI8+n/cT7V0FbZf9VWOMYrqiytxl1S4itNokOB/NER6ZiD7Cl/ETlGXyj5b/AFqXB4EsQW0UNmP+GD8pj6Uv4niJcHl+dNWjy+IkxN4hCnLOD9G/9VfDiitoDaXn5IB95+lRYyfF6/jNDW2L5B6/XU/dWNWHCXF6NM4X2gZMBeyzNsoqNMwY0AH+FifKo8F2lOItXUYHNnUlhtprAnr05UoxeK7rCBQPFcL3mHQEm1b+ahiPXzoXsjd0ubhZH1kyY9qFJBU8mR10WK2msa+un4VOtoTqSaDN4AhR0n0EST7Uy4bhXusERSSeQ6aE/Q6+elGxE3Stj/DYq4koqW7eUAZSZOyzsJ5g0xNhnupfthe8yEHTRlLSBp6b+VIu1rHCX+8MBbgGXOCfEFAjw84Gs0V2S7VoVCuTMKo8LS2UHVVAkyxPlUsvJcoiJJOIWOMXFLKFRYLbHVSCQNInUCarvafilsWZt5S24zAMQ3o4ImSd6+8Yxxw4uXGbNcuXCzMBlCqfhUBtV0I0ImTWd8a4ncvljrrLbdfvpkIp7MgvwhlbxRNq67uzXZLOmYNIUgRAGh5/EfTpZOH4yy+Edcksozh9NM2qhTGgggQKpNsWf2a744vhiVJza6A6BYVRrEmT0FWjBix3dy019bZQC1rqCykERA84Jp66oXlXtaPuPwdyyVF0ZSwka7j2r1P+KcMfFpZ/u7bW7YDK3euwBAK5sqwCVgx516t55Cf7hVLfAe/uEse7RQJY6ZhOoTqfPbWmP/gNtnU2ibYEQrgvqvRlM6zzFfMVirtx4AU2xzLQABr5fcaO4RcKjMqFwuoWRGh6tEjyrpwtaDWVxY1xPZRMZbAuuyMh+JBI1icwYT9aQcQ/szOHKuLhcA7hflPSrlgO1Ku2RreS5kDHKQ6sCdACsGSeRE0yfFqySwbISATlICjkdRO/ONKkU5Ql5IB5ZvcTMRw4gzIgff8Ar7qnTBnaCY3gTp5e+tXLtF2bfubhw0G4R4c2wncyPLYxWLucRhL0/vLV1Z3J16now94NVLJCStDMeTI+y/WbZBhuXPoTpPoRUqAz4txoPz+tLcfxi5iMH3toxcyzpBMgy6/KY9qpp7TYk/8Amt9NtPKjkqQ7Flv0aT+0KozMwVR9okAAdZOk0ZwjGJiMQlu2wcCXuMp8MCVBnkWJAiKyW5xq83xOWg7NqPka0X+yhSSziAXeCANIRN45atU2V1Fj+bei8YrgDXrozKoRZywORyyCfu86n/8Ahac6g5Rpl6aKRr702tYwC53Z3iQevM/LSjUuivOWSSFPNkSpdH5+7VWYxl4HkE+YUD8K7wmFDmypGjXGU+kpP0NSdv8ACMmOuFgQuYeKDB+kaUd2LwwvX7HRbl0nTktq233mvTvxv+hnJtKy59n+GocW6MgKW5yKVGk8/PSAPenPH8MENsoiyG2A0iOY9qXcFulsWx5CQCPKQN/SjuI4zNi7dsmMsH1JqF/MOd8/0Zn2txDpj7RY6W7gURJhRJAHzNVrG4kjEftAHha+WWdJyuDFXDtjw03cbfZCALLF2BMGNF8PUy1OOzXB8P3KpcsC6XEs0AnXWAeR226VZzSR2Nc42Iu3XGkvlLlppEAkagrqNCPnQfCD+/vxzGb5tP3mh+1WAW0zIuwJ06QYE+0VNgLv/UMOlsA+xBrV8dDFpqgviPBzhrr25zAsGU+T5Z+qn51SmxZt4gMADl6/L8qv/afiaXMSFSScoknQSCug586zjEXwLskTBGnWCNPLpXQVWW55KeKD/Gi7XcPicoGW2J0+OIHU6bfnSLH4HEKSCghR8U6bbD6/KnOM7RXMrHuwMwgeMmPBIkDfQ0F2i4uf2nRDAtKMg6MoY5hG4zn50xuX5FRUGVe9cJExo0wfTSuOH4Ys2VRJPhUdSwgfU0RxLMvgIC5NIHXn89DTnsVw7vMTa5AOXY9FthWP686FvQvilJ162MuJ2h39xdPCEtgdMigH60DwKybYZTzk+sUx4nh8htXDqb1t7pnobxj/AEgUC7BcQgU6HPp5G2CPuNKlbkXYFH+Opf6MkxBJ+g9tvYmfYGoeFdobq4hnsuLaWwy5jzka/wCJo0PKKDv3WCHKJY+FR1LEKPvNNuP3kwuCtWRYC3lAAujSTuxbQhpk/SmT+J5nBcvJaGXDeKKVGZQzTJZrhzNvLXCxM6AAARvpUmG4qRcOQhF2zaNmgqFIUxlmdyDExVbs3cuWGOsHnpvMak7c+ZFE23DScxBkdfL0G5A8iAam2lRcsUEtDRSpL3GbMLYzAOc0wNMw9l12Ej2oRNy7fa7ESSABrmM5ctv+OCY0p3xi135yWFZijZRdWFQ6NmXX4jEAeIbnygLAh7NzJhszghwSywCq5u8DAMQ4CpM/KqYKkefmk5T0F27SG1dQWshRSHZwjEOVJy/CpUlrbZTJy5SDvSjhOFN3EFZJBDTEEkCCIBImfLXyNT4/FNYuX7ZbvATDE65grrDf6dP6qEw+GzFEw+Z7j6nLIgfKVgRO46UxC2quyy27zW5/dJeLGe8uM2YgQAD4hEajUda9QWL7F4uFdSbheS0EmDOsydSSTr616m2ScYl4x04KyzXIbWAygDPJ0GsweZ96X8O4qblsI1vxH4YIz/akyYAUZTM7Ag86adoO11mwxsXFD5gSwIDKNTodzPypLgu1Nm25a3YYmNIzEfDlETOsaUmml0KxXOFsecD7N9xc7643iZtt+Wny/GrU9nOpUNlLAgH151U7facX1BazdRlMAFCVJOaYgdI1nlTq3xIFYG5z5ZJjwEQSIkZlJI9Knnye2N9APDuNW76rbuSLtostxCxQK1srGYjYEnMKF41we3dRmxFvMi76lypfTNaYAHQAkqdiB60kvcLu/wDid++bZawyt44lWBRRIHPUGaunD76WbVooxPeEhgQfFKmZA+GNN6FpwdoNLXZj+Bu3sLeexrIOZY1BB1BHUMus8zSHGWSrsG0gz7GD+Nazh7lz9ifuiC+GM7TnsalSNCZTl5UjPaLvNGtW2HPMgPlrmIMxA+HlVanyiDcoydIz1DuNuf6itZ/suYWrKE6FgTJ82Mn5AfOgcNiMK9xVOGsQBuFuSfh2yrrvuelPb/BsPfUG3cbDhZk2iY0IBBSY+0hkRGZd5pU4qSoYs/F+SLZcwYu3Guh1A01nUQI35URftm2EOpUGSwM8tzVLTs2E2x2Jj/B9xuT9KKwfaS6cLfZVN5bdomWgFp8OZh1KnMQOnnUrw3tPQX3W/wDB1jsJhWQlm8J3zEEGf6qC7P4HBW702LyySxyCN3CqY16KNPKsXJI3JI6T91fcxB00imLF6sPtUbbw7ukxf94wecuS4hQktMFZHiGhqzfsqZs+UZh9qBPL86yb+zvh1y7fW/dLMtuIzFjmOoGUncKT9a1TEYiEuRuPyqfLqSoXJSszztN2Tu38ddNuFQEPJBIJYDwiOkzRnCOF3UKouwUgEg7wdfmflTFe0JFwlgYZso+X4RTTCcRTVpESPrR85LsuhGWGPRnPavstibZz3ElCVBcajcST0160LZtAXHYCCZH6+Vbbdw63bRRhKssEHzFZDxDhz2LzW3Gqk6j7U/DHrv8AOnwyriKwTeafGtnK9nbtxlxAEr4s2w0CGWHuB9azzDYM3byKOep9pb8K2PG4pbeBVM5Um2RpykHMZOnWsq4apF0suygj/SconnRQk5Fb5caY+7SY/u7ZA1Y6QPMeXpSfHlmxlzLcEjNLE6QMoj2gV94pcFyDyMT6a1ziu7OJabbLblxoNSYaD84prZ2OOxdxQrOjZzAJbq0CdvSn/ZJ8mFxN4kgCLYI0nvILieXhWkPEjoAEyLMDqY1M01skJw5U53Ge77R3a/7G+dZprYvJ8nFew3HcaF8YQDe3hcjf1C40D/LFLXuf9RZPVTP+VwKH4aka/wAh9pjapmuD9pw2kx19anv/AKF8Y8PpkiTieNZFV1MMHDD1BJ2p52f/ALQbTIyY+yLtoiIAG5mTB30A2pZ2ruobC5VVfGNh5Gqpc+D6VS0mjy8lts1e12cwOJBbDX3tWwdbZCsfafEv1oc8Swlu4US0i5UKu0rMFiisMxlyc0sNCKR38CLYRllWCqAR0gzSzslhy+IZjBW2GdixMf4vIfER0U0mMVYyUXGKbYyxPFla0GW4695dAugKAEIADAc/EI5/Z1mheJY4Wb9k/YRAkGNQpZLgMaCRm9mFDcWxiNddVUsGAYhIUm4AwzPodzuByah24KzeJ2IJOinxEDkCeZiNqoUW+iSWSK0DcU4guYNbJJC5SSNCB4AY/mSD60//ALOrYDXrp1yqFn1M1V+IYFh8wJp5wXjCYbB3QNbr3tBHIKok/WiiqFZPKOjVMKpCKJgxJ1jfWvlZanFbrszM5mddfu8q9Rc0I/jsOx/C1fiN79qdrYZywAhQytOUh2BWNByotuzGALZR+05vJ7ZGokeLuyDpSbjeKY3SGctkLKJYnKC7aAEacjHlUvB7hmTqNPnp/wCo/OlT2yjHhXBIe2uwmFZo73EJ0+A/QLP0qb/5fYUTF7EN6dzPloWB60cmLZ9OmgO250k+Zka84qvce7SFUNq2SzHTKAHCjZgyv8B6RzFcov8AILx7I17TfsxOHwy94A8Br6y4OggBWiM01f8Ah3D7Vy2ovOXYS0JBQOwAaQdD5VinDCUuB2EFdQSJggxmYDdQYkVoXZztU7uFdY3X0uhS2Q6+JXE5V+tZONqgJLh8UWjB9gbdp3Nu+6pcRrb22Ago3IEREcqNs9i0tIBZcQNYICiPMjy61JY4gApYmVgOrT9hhKEzzjT1FV7iva03DkVgBPwg7+vWpammxmJZJu4snxGPTC3VW8+SdZE6jqsCT7UJ2gx1t2S9h3lbhK5wSPFbIJBGhUm2SNf4Qahxji4FLEGCInbXlr1pNesd2uMtqSO6xFu6vo6Mx+mYemlMivKynLiaWxhx3HNcuNZQkISSTpEFj4QASDMaxERHOrV2ZxZwls2yhPNp0n1nygVSeEh7mHtXInuyAzfyvduldT0ZY6a1pfbbFtZwj37YBZCNDGxgEH2O9Dn9JCYZEvGaPhuYHEHLcw6EnTVAfqNqTdqf7NcMltr+HXIbYLFJLIV5wD8J1n2oPs9xlcTlugEGYInaNwauXaCzcuYO6ts+I25B9IJEeYmpYt45pG5ocEnF6E/Z7+4ww6WR99G8exGS3ejmFPzGtJuyPEUdLS5lzdyRE6zmOw57CvnFu01lXuoSzsQAoVSwJygbjpTXHzCinaF6Olx7eVwcuYROviAA09mqycNwSkZckBhufKkl7FZMIzd0qXYZlGmaAZ8UDQnX5VW37Z3cQiWy/cupkMGKexPKilFsulkeSPE1Bu0Qd3tIGXKD+80jePDPMVnHaLjGe6fEWVAVUnUnqfeueIG9YXMbrstwEBWfNBGWToYIMrB9aQs4PxGOvOlzSj4o9D/y/pYwTyv9BfabDZMPaQGTcRbhEkqCxdhA2GhHypHgHWB1LNP3En2MUZexxuBC32RlHoCY+QMe1JsJeh2/qJH69KdhdtoH6mDjBNny8/hIPKfuo7GF1vq7OM2ZcqctQu/sTQeJMk/rnFfOIlNCoLkohLHl4FnX1mny6I8fbOOKWbmcKWzOXgKORJgD5kU246YuvaG1lBaEbeAR9TJqLg6W2xtkqpCqe+Ync5BnO/8AMo16mhLeJNy67tHiIJ95JrJfE5NPN+iTBsMj+Ur8qgX++swa9w8+C4epzD5kV1h0m/bHL7oDUhKpMru8cTniuJZrS5iIB/A0qta5R1YfUipcXbKqNQdeXvUfD7wV1Zh4VdWMbwCDVMXo83J86NC41hjAgEhVzNA+EDST03pNacrwt2Z2Ga8UtoDlkQDczwJbXTU8vWpm7TWryuoLKSACWBgr4yw8JMGSm9LOKXUa6qCFtSqCFy+EZVLEfxESC3M60EVUjs8nKCX4JMDbW3ZR9MzDNvufM9J1qC/xDcZ8igRmiWb+kcpYnU02weMQ2wUIQHTKTGs5YEaRI+6hr9wGQMnQ84g9Ca9DjS0eNzuTtCk2VNo3c0eIKAWzMWkdNtJoJR446MT8oj60TxK3ocqmFKlm5eLaY0E6xVu/s74GpW5edcxL5UnWIEsY9SNaRRVz4xsr2H4VfIkWnI8l/OvVqF8ZTGgr1dURH3pGW9sSbOJbYhwG308QHT/F9KEwfaVUUg25aCAQ0D+XQiD4pJ9QOVCdo+IPeuS6hSBlgTplPOZ1pSKOStj4ybjVlu4r27uXMwtKLaEtA+JsrQcrGNYIkHfWk2BxLHMS2p5k6kxpvqdaWDrOvSjMDz057+UMD99AakGXb4KhSSAdJ1MNzBEc/LrVi7JX/wB8LZP94O7DSRDqO8sPpqJjJpqQYpfgsHdxOGXuwzRi8qAdbiS3kNEXxGp+y5AxCowXxHu1Ykwrn95YaV1JzSvoaxoxu00WjheP76wthljukuZswERauzBCzrlcbnlzpNwvhyviXZBCq0ADbTc/MGuuD40txAFtM1+6rCBp3lkyIBjQrttR/BLOS2VkQpMsCDIGu40Jgj50jImtId9K0nX9HzjGM7prQH23BJ8gdPrTHjIyYjFtAYGzYuEa65LuVtvI/fSbG3VxWGYr8YuGBzhc2U+4Yj2FTHiqXVYqSzHBHOvMFXQwZ56FvSsXZTkfJHXZ7iIWzcn4Rbtrr53L7iJY6xHyrTu0txX4diGb4Wwy3PeD/wDzWOYe4Uw90R8QQSQdQlnWP8Tn5itM7T4ieBpcBgPh7aH0LWp+412RVKLPNkjOexXFe6uOkmH28m1+8Gtp7NcRz2iDqV+4/wDFYTwHhneBnJy+KB5xofrWh9jeINauZWMg6GZ261NnVuz0nj54hTgQbGKuWiD3ZcywWSgDkjIeUggGq8ly5bLa6zKkggjpsdOXyrScfgRbxEgyGWQfmD+FA4zDAFsw3UH/AE06G0HignGysYPHXdC/csTqGYFWmDGw9aR9obWe4CygEx3gknWRP2dNKtN+8xQLbtMQv2idAOW2vWq/xDBuCSqsfMAgfXU0y6Gfx9aGvHLoJTIoVVWAAZGsH22pK7yOldISFIIidflp+NBX7kD2qbIrmepilHHhSX9n1X/dr5yfmxpVeuRcPqKaupVFUiCAPXUZh9GpRjWh99wPpR4VUmT/AFT8Eya+/MzU+KZjZt7KotAcpeGYH7ooO68ifeiMQV7hCTmcF1idEAaZjzJPzqiSsgg+wjg7FbWIuNJyotsHpmeSB7LQfDbed8gOrFV+ZA/GjSSmAQHe+5c9SqQo+ZBNd9jsNnxQJ+G2rXm9LaEiffLWyVqhUJ7bA7RywvW2rfNp/GibGmIEcgD9a9xyBi7oHwqco9FVR+FRI5/aSB+oj86RJVJluGVwQtxXw+/50NZHxUdirYW14s3eZhA0y5YMzzzZiPahUCgCCSTOYQIH8MHcyN5p8OiLL87CODmCSRI0mPnUpvF7tuB8Tc/6hR3Yi3mxWRohrTxPXLp70RxXhiWMbatAkqpQMx5tkzMfSSaJCnLxZFdIXDgHUlyvsLsn/bUpQKjGASM/Ic2MffQ10ylk+p+bMaMxTxacDr+FUJkC6QjxOLOSAYDIoYcjl6/Kn+A7WPaw6WbQC7lm0JJLE+2hFVXEtCgHWDRiRprOn4Ulsp4KWmG4nGu7SzOT/Ua+UMHHUV6hs6orQL2jM3nPW4330nBp92qTJeuJA1fMDzgjb016cqQLvT5aYuNUiQNUth4PtUFdo+s0FDEOezmKZc2UnwrcuaFo8KaE5SNo5+Y50ZwnAliqKwDMWtAzEXF8doyNp1UazrSvs3ihbvSRIKXFg/zWnEjzmKY4V2IfUqzWxeQjQi5aJGk+U0LMUdh+Kx3/AFy3SuUvcs3CunhY5ldSCdPFOhPrRvE+JFOH2WXe4AhMzqhgyYA+EDSknGnJdbgYS8OVG6tOYgr9nxGecyas3C+H/tWFGHzrlVpGdPFbczIHlmImRrPlQyezYKUY2ip8P4rfAZbTlc2hCgSZOgU8ppvwNe5e8LhEfs9zSZ+NFy+Lnmbelh4d+z3Xt39PEIK8wSYdSOQAO3MnpUPaHHi5dzIvdkqAwG0gkAjoCoUx1nrXDrH/AGdOZbuY5oUKozeA5mkgT8LEqPZTWhcJunE9n7iKMzrbKhfkdPrFYzgLzd26hjAIaJPxDNBjrBPzrWux+FNm2HskXrTWgHtqSCQE8TLOgKt8qVk9MCUU40Z9g+0xtp3bW1IEQR4XUzvJkHnoQB8qeWe1dslRmXKQJdvCVJJBBEEHSDOlVztXjVvYu66r3eZtUXxAEAAmeckSY86Tpb6MfcGucEyjG2kbHhO02Ge2LTYi2Cp0bMAVI6ZtGBFVq92uvvde2jJeyLlDLbgEDnEjLrzNJbPZ9FAMtc0Bkzat6gyAJzNqd9KaYfC5lCCX/ktjKg9Y+L1NdGCiMqUuh1hbpFtSygMwGYTIE+fOm2HtW2XLl01nbXShbdsKLQuQCVEqSdxt9KNw+IUMeU0Muz0I7iVftbhBZuWlWQHtswmJ3QffNVfG7etMu03EWu47fQDKvoJ296AezLAHr77Glyq0zop8HFlh7W4ZSuGxCfBesqp8ntqEYHz0qmcQsyQfKtM4raR1v4aQFup+2YY6ATH71B7htP5qzTE3sxEchRx07RDjlyx8H6YEtwqY3Gm/rR4wc2cwPiLgRv1ifegLiHP8qacJteMn7KDMdOYMIP8AMZ9jT0JaavZ3xh5IUfDaC2wfJQdfrPzqXs1fjvba/wB5iBbw6x0d/Gf8v30JgUDm6WEwGM+caUd2Qtqly7iG2sWyy/8A5GlE39ZrmzJKognELme/cOniuMZ02LN+EV7CPOJeOYYD5CKGunxR6ennUvBzN8n+r9fSkPdsqxaaQVxDAHLBI8qVrgWMxHXcfWRVoxOFLAcyeVBWMPDHbw7ncD8z5U2PRuXEuwHh+Du2rq3FjwQ3vp4Y5ztArvieLuHEBrvx21ymdD+7GQZgeego1b57xRJADg+czvPI/dSzjNxmvXGZsxMyx1Jk8/lRIkyRpaCT/c2f6V/XyqTFPKEfOobmlq15Iv8AtFfLjykHenEKQlvrJ/XWrfa7DXQQbrIB/IwP1O8VT3ukMCNCNR6zNGYrGs7ZgdDqeWp1OnLWlsoS9nOJ7sO41gMQDPIda9UASd69WUA+I/7f4eL4aPiXxHrlZgI6QIqsW7Yy6iB15jzPlTztl2ltYkp3atKE+I6SGA0jfcVXreLYNI5/dT57donwuoUw57CwMwy6SsalhzB6NUow6wxbwMF0TqTAUj0WSfNaAs41hPOdddYPUedSLjD3ZVoM7HmBIJA9Y50so5I4VykMvX9T7UWmOJVcpEgkBANho0yerHry2pYXJrwJOwrqOUjRMLwjCXLQTvl78L4bgWFnc94DJcnUZp3AgUgb9rwh7wZrYaUzqfCSQCRPXKQeutJ7HEbqFSpIK7eEdQemuorrHcWvXmBusznYA7ewAig4hqVdDTDdofErXES4F2Vp2mYkaj1HWguI8QF6475VTMZyoIUeSjlXdrs/dle8iyrbNc089F+I6dBR1rhlpCCqNejc3AbaT5KpzER1IotIJvk7F+Cu3GOW0pbfRRPzI2FaD2avBwN0RLc3QgI0CEOBHMlR661VcTxAv4XYxv3dsZUHsN/cmrr2NsZcBfdV+MP5iAjmI6xSZ0Mi2k2yqcSxCM7fs6gKI3ABJ50NbRh9kfIVDYPj2P66Cn/BuGM7jNIHpWN0Wwi6CeH4Zr0G4fCI8gPYb1bsHg0tIqiNoml+IwQtsUAPgI95E0fi08AmPx/4rOzH6Ae1F7L3cbxufXSo7eMtpbDMudpOupGkQAAdah7Tvm7sDYKBFQ8PELBIrmOjF0UTiF0m4HA28oqReKkGchnoadcV4Z+8MHn89d6jfhKLvJPKBp7n1oWk+xihkTbixfi+0L3LNtLiArbZlElpXNuJ96AXFoP/ACh1+N/zp3d4Ycr6HKzSNgJ2OppZibCIIB3Op5Rtp19aYkqpEbg42/ZAcSrNPcr65m0+tNcy5BltqobVgC3iiV6k/aJ06c6SF5NOMV9lUBMIunQQInoSTPvRiu9fkFtqFW+AG+EDQSBMazPpRF28BYFoLDd6XblK5FVR565j710mGuIDbvqbYc+FiNA24B6gkRRti0joouDK/MDSNdIn7qxqxqUfZXL51ojs3am6T6/cYpnieyra924bTYiD6AjSl3CAUfxArAM8j5UHGkZF+RZb7QCS2QRBPttSK/idYGg5D866xeOzkE7DYeXn50I9qZPX9fKjXQcnbC8FBvpJHxL7iRSzjgIuuG3Me8jSmGGQyCAP1t91QdrLGU2z/FaQ+4zL+FYT5ujq6Ztr/Qv+0UK13wmpbt492o/lA+Sj8BSy6+kU5sgiiG63iqRdhUDN4qkVqFdjU9Hg52r1d4lCCI/hU/MTX2uoSD4+wpICAzz1+W3lQ/cmmmItAAb66VCE106UTkN+2pbAhZNS2rXhIP69aKWz70z7Om2Lv7xVZcp+LYbGfpWcjZY6ViIYSuxhh5/r2p1xC9ZN1mtqMp5bA+YoZZaY0HlWNtMKEE90ArhBvmipsPh4ZWznQgzroJ5UwtWl30nlOv02qdcJmE9P1tQtj1jQS3EVVx3aBiI8bgkk+9D3Mzt4yZ6RAHPQV8t4NwdTEc9j8jrRNm5F0GftDfz+lY2/YSjFB3BMHaL5QmYQdW1102ArRuymF/6Xu+Wdvqjz7RWecIvhbpmNc2vvV+7P40W0LToCT6mP+aXPaBntFHHBvHGmWd9uf1q39l+ELmk6hRMecc6QjEnOSdZOnzNX3sjYHdkmJPLoIpeR0iieRxx2VS/jC1xiebT5dPpRWJ4gGAVRPtSPiTZL9xc0hWIzAab+fyr4eIkLE6elMNi4tIM4gNAaDw1rXU1684a3mGkbT1oeyvMtp16+nWtptjHmpBPFcgjLLtsTGg9OvrSTF8RW22UjxbEA7eRIOhr52gx7AZF8Kgb8z69PSq5Osz+hzrpRV0B/JfSHV7GlyM5yoNQo5DynnPM0sx1zMDAME7elfXvTqTqec1HM0YLnaoEIJ2pzg8fdUaoCCZ1HnPI8uVB21WfORqaaG8FVSCJI1+VcLjDds5v8UusI0E6wJPvqd9aEt4Zj8R1kak68qKt4hWJzaSOQ+6pDfz6kgIJgDeCZgfiT0rEw+K7I8RfeCUYwv2jz9OtQ4q8xjMZaBrz6xXV/EyPIDQDYChFJOlaAtHdjXTl1okR8tB+VdLcgEKBH6/KoBczcvaYrkbYZh7ZOgn+I6xPQUL2ybw4fme6M/wD7H/KjluZbQgE9SY18h5RSDj+KLZRyVQv1Y/8AdRLsTmfidBpVNfs/9qj75pc7SSa8uIIUa8oAqB7poyNPR4vqa7tGR51Ajb0ThR4l9R99ZdM5SYw4rYIZf6F+mleo3tOpHd5SR8QPsR+deo6YvkQ8RUaDl9dhQGmtEcRckn9chQSOaF6KYOkThuZrpW9hB/RqBWrudaUmx62SgA6b+lEBjsJ6UMumtEM3iPrWndElxjudhR2CxRC+GB7an3NAnYD3oizpEcz+FYEfLt4ySdT/AM11Yt+FWjUvFd3j4Tt0oza2hH8X5UPsOR1gcI3ey3h8Wg3Os8vxqz2HbusqmIkHUTt+M1XsIviJ5rt9aKwmLYzrp096JdMB+j17NO1PeGdpWtWigVg3UEjlzgjShwPCDUY89aW9j3BNbEeOW5ccsRzn5+X40bhsAzQsSenWmS2QcoPP86tWBtKiBVVQJ1Man1plJCMkljVlZsYAW1huvwx4fU6amiLvDWcAqJHWNBVx4XgEuTnUGTHtUnaDBJbsBUEKXAidNq5ZUpVR5887btmO9rMMLYUTmM7jYcj671WVtzFXftnhFBePssYHLeNeulVVLYJX0n7/AMqZPssweUbZD+zc9YqW1bGzTl6DcwdPSmmAsgtPQE/Q1DctgiY1n8JpaKuIG10c10iAJIj5ak+ZmvirKkR+ft9K7uKKlwQ8eu0bfOuB6VkVpcokj261zbYycx15aVPixqfL/moLB0ZucgDy8x51rQrm2evJGh3Op167e9RrZJ2rzn8fvrm3dOg61wdhVqyR5iPnUjoVjQAkTEcq+4d9QN6gxXiYk826belcc3QcrSFG3r51W+NHxsJ505v34UkKoOXfX86QY0Sdev41qEzdpoiBkL0qG8da47w7cv8AmvE0xEl6o+2RvRnD7g7xAf4l/wB1CW+dS4D+8T+offW0Yn40XbG4XvGIP2WJ/wA0flXqnH94/t+NeoxJ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noticiasjovenes.com/im/taban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068960"/>
            <a:ext cx="288032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12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618856" cy="6264696"/>
          </a:xfrm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primer vez que Moisés y Aarón se presentan delante de Faraón para informarle su deseo de celebrarle fiesta a Jehová, este se niega a permitírselo, por el contrario les impone más trabajo, </a:t>
            </a:r>
            <a:r>
              <a:rPr lang="es-CO" dirty="0" smtClean="0"/>
              <a:t>lo que les </a:t>
            </a:r>
            <a:r>
              <a:rPr lang="es-CO" dirty="0"/>
              <a:t>dificulta obedecer, </a:t>
            </a:r>
            <a:r>
              <a:rPr lang="es-CO" u="sng" dirty="0"/>
              <a:t>o sea que el pecado nos amarra. </a:t>
            </a:r>
            <a:endParaRPr lang="es-CO" dirty="0"/>
          </a:p>
        </p:txBody>
      </p:sp>
      <p:pic>
        <p:nvPicPr>
          <p:cNvPr id="4" name="Picture 4" descr="http://aquiestapr.com/directorio/wp-content/uploads/2012/05/Exodo-1-Opresi%C3%B3n-de-los-Israelitas-en-Egip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72"/>
            <a:ext cx="345638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64087" y="3673216"/>
            <a:ext cx="377484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i="1" dirty="0">
                <a:solidFill>
                  <a:srgbClr val="FF0000"/>
                </a:solidFill>
              </a:rPr>
              <a:t>Es aquí donde el cristiano tiene que decidir, si realmente ama a Cristo, le obedece cueste lo que cueste</a:t>
            </a:r>
            <a:r>
              <a:rPr lang="es-CO" sz="2400" i="1" dirty="0" smtClean="0">
                <a:solidFill>
                  <a:srgbClr val="FF0000"/>
                </a:solidFill>
              </a:rPr>
              <a:t>. A pesar de las condiciones que le imponga su patrón, su esposa, su trabajo o sus amigos. </a:t>
            </a:r>
            <a:endParaRPr lang="es-CO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6904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¿Qué estrategia utilizó Faraón?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Éxodo 5:6-9</a:t>
            </a:r>
            <a:r>
              <a:rPr lang="es-CO" dirty="0" smtClean="0"/>
              <a:t>. </a:t>
            </a:r>
            <a:r>
              <a:rPr lang="es-CO" dirty="0"/>
              <a:t>Y mandó Faraón </a:t>
            </a:r>
            <a:r>
              <a:rPr lang="es-CO" i="1" u="sng" dirty="0"/>
              <a:t>aquel mismo día</a:t>
            </a:r>
            <a:r>
              <a:rPr lang="es-CO" dirty="0"/>
              <a:t> a los cuadrilleros del pueblo que lo tenían a su cargo, y a sus capataces, diciendo: </a:t>
            </a:r>
          </a:p>
          <a:p>
            <a:pPr algn="ctr"/>
            <a:r>
              <a:rPr lang="es-CO" b="1" baseline="30000" dirty="0"/>
              <a:t>7 </a:t>
            </a:r>
            <a:r>
              <a:rPr lang="es-CO" b="1" baseline="30000" dirty="0" smtClean="0"/>
              <a:t>«</a:t>
            </a:r>
            <a:r>
              <a:rPr lang="es-CO" dirty="0" smtClean="0"/>
              <a:t>De </a:t>
            </a:r>
            <a:r>
              <a:rPr lang="es-CO" dirty="0"/>
              <a:t>aquí en adelante no daréis paja al pueblo para hacer ladrillo, como hasta ahora; vayan ellos y recojan por sí mismos la paja. </a:t>
            </a:r>
          </a:p>
          <a:p>
            <a:pPr algn="ctr"/>
            <a:r>
              <a:rPr lang="es-CO" b="1" baseline="30000" dirty="0"/>
              <a:t>8 </a:t>
            </a:r>
            <a:r>
              <a:rPr lang="es-CO" dirty="0"/>
              <a:t>Y les impondréis la misma tarea de ladrillo que hacían antes, y no les disminuiréis nada; porque están ociosos, por eso levantan la voz diciendo: Vamos y ofrezcamos sacrificios a nuestro Dios</a:t>
            </a:r>
            <a:r>
              <a:rPr lang="es-CO" dirty="0" smtClean="0"/>
              <a:t>.</a:t>
            </a:r>
            <a:endParaRPr lang="es-CO" dirty="0"/>
          </a:p>
          <a:p>
            <a:r>
              <a:rPr lang="es-CO" b="1" baseline="30000" dirty="0"/>
              <a:t>9 </a:t>
            </a:r>
            <a:r>
              <a:rPr lang="es-CO" dirty="0"/>
              <a:t>Agrávese la servidumbre sobre ellos, para que se ocupen en ella, y no atiendan a palabras </a:t>
            </a:r>
            <a:r>
              <a:rPr lang="es-CO" dirty="0" smtClean="0"/>
              <a:t>mentirosas»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685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188640"/>
            <a:ext cx="4824536" cy="63367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De la misma forma en que el excesivo trabajo impuesto por faraón sobre los hebreos para impedirles obedecer a Dios, Satanás es el que nos esclaviza en el pecado para impedirnos tomar la decisión de entregarnos a Cristo. </a:t>
            </a:r>
          </a:p>
          <a:p>
            <a:pPr marL="0" indent="0" algn="ctr">
              <a:buNone/>
            </a:pPr>
            <a:r>
              <a:rPr lang="es-CO" dirty="0" smtClean="0"/>
              <a:t> El se resiste a soltarnos de sus garras, por tanto nos pode dificultades para que no podamos hacer la voluntad de Dios.</a:t>
            </a:r>
          </a:p>
          <a:p>
            <a:endParaRPr lang="es-CO" dirty="0" smtClean="0"/>
          </a:p>
        </p:txBody>
      </p:sp>
      <p:pic>
        <p:nvPicPr>
          <p:cNvPr id="1026" name="Picture 2" descr="http://www.talcualdigital.com/imagesbank/avances/286201155236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168" y="2852937"/>
            <a:ext cx="366132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aquiestapr.com/directorio/wp-content/uploads/2012/05/Exodo-1-Opresi%C3%B3n-de-los-Israelitas-en-Egip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60649"/>
            <a:ext cx="306033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076056" y="5528008"/>
            <a:ext cx="4067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>
                <a:solidFill>
                  <a:srgbClr val="FF0000"/>
                </a:solidFill>
              </a:rPr>
              <a:t>El pecado esclaviza y la persona no se puede librar de su </a:t>
            </a:r>
            <a:r>
              <a:rPr lang="es-CO" sz="2000" b="1" i="1" dirty="0" smtClean="0">
                <a:solidFill>
                  <a:srgbClr val="FF0000"/>
                </a:solidFill>
              </a:rPr>
              <a:t>esclavitud, </a:t>
            </a:r>
            <a:r>
              <a:rPr lang="es-CO" sz="2000" b="1" i="1" dirty="0">
                <a:solidFill>
                  <a:srgbClr val="FF0000"/>
                </a:solidFill>
              </a:rPr>
              <a:t>semejante al que se encuentra preso.</a:t>
            </a:r>
          </a:p>
        </p:txBody>
      </p:sp>
    </p:spTree>
    <p:extLst>
      <p:ext uri="{BB962C8B-B14F-4D97-AF65-F5344CB8AC3E}">
        <p14:creationId xmlns:p14="http://schemas.microsoft.com/office/powerpoint/2010/main" val="4150280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906888" cy="626469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CO" dirty="0" smtClean="0">
                <a:solidFill>
                  <a:srgbClr val="FF0000"/>
                </a:solidFill>
              </a:rPr>
              <a:t>Éxodo 5:17-19</a:t>
            </a:r>
            <a:r>
              <a:rPr lang="es-CO" dirty="0" smtClean="0"/>
              <a:t>. Y </a:t>
            </a:r>
            <a:r>
              <a:rPr lang="es-CO" dirty="0"/>
              <a:t>él respondió: </a:t>
            </a:r>
            <a:r>
              <a:rPr lang="es-CO" dirty="0" smtClean="0"/>
              <a:t>«Estáis </a:t>
            </a:r>
            <a:r>
              <a:rPr lang="es-CO" dirty="0"/>
              <a:t>ociosos, sí, ociosos, y por eso decís: Vamos y ofrezcamos sacrificios a </a:t>
            </a:r>
            <a:r>
              <a:rPr lang="es-CO" dirty="0" smtClean="0"/>
              <a:t>Jehová. </a:t>
            </a:r>
            <a:r>
              <a:rPr lang="es-CO" b="1" baseline="30000" dirty="0" smtClean="0"/>
              <a:t>18 </a:t>
            </a:r>
            <a:r>
              <a:rPr lang="es-CO" dirty="0"/>
              <a:t>Id pues, ahora, y trabajad. No se os dará paja, y habéis de entregar la misma tarea de ladrillo.</a:t>
            </a:r>
          </a:p>
          <a:p>
            <a:pPr algn="ctr"/>
            <a:r>
              <a:rPr lang="es-CO" b="1" baseline="30000" dirty="0"/>
              <a:t>19 </a:t>
            </a:r>
            <a:r>
              <a:rPr lang="es-CO" dirty="0"/>
              <a:t>Entonces los capataces de los hijos de Israel se vieron en aflicción, al decírseles: No se disminuirá nada de vuestro ladrillo, de la tarea de cada día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2050" name="Picture 2" descr="http://t0.gstatic.com/images?q=tbn:ANd9GcS0-x5ZxRWYUY3RMqkL7eSl9yzUtVbqqJ-seEUOZ3BmbBDR8c2s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32656"/>
            <a:ext cx="331236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3.gstatic.com/images?q=tbn:ANd9GcQr9Sbflzjx2z0bS-qw1_cVKEprRMm_Vri6QH5RTK7crjZs0Gh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3312367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64088" y="5198447"/>
            <a:ext cx="3707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La peor dificultad es la aquellos que comienzan la vida cristiana, porque Satanás busca la forma de hacerlos retroceder.</a:t>
            </a:r>
          </a:p>
        </p:txBody>
      </p:sp>
    </p:spTree>
    <p:extLst>
      <p:ext uri="{BB962C8B-B14F-4D97-AF65-F5344CB8AC3E}">
        <p14:creationId xmlns:p14="http://schemas.microsoft.com/office/powerpoint/2010/main" val="2507797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5200" b="1" dirty="0" smtClean="0"/>
              <a:t>2)</a:t>
            </a:r>
            <a:r>
              <a:rPr lang="es-CO" dirty="0" smtClean="0"/>
              <a:t>. </a:t>
            </a:r>
            <a:r>
              <a:rPr lang="es-CO" u="sng" dirty="0" smtClean="0"/>
              <a:t>Si quieren servir a Dios, háganlo en Egipto.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95536" y="1916832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Éxodo 8.24-27</a:t>
            </a:r>
            <a:r>
              <a:rPr lang="es-CO" sz="3200" dirty="0"/>
              <a:t>. Entonces Faraón llamó a Moisés y a Aarón, y les dijo: Andad, </a:t>
            </a:r>
            <a:r>
              <a:rPr lang="es-CO" sz="3200" u="sng" dirty="0"/>
              <a:t>ofreced sacrificio a vuestro Dios en la tierra</a:t>
            </a:r>
            <a:r>
              <a:rPr lang="es-CO" sz="3200" dirty="0"/>
              <a:t> (de Egipto).</a:t>
            </a:r>
          </a:p>
        </p:txBody>
      </p:sp>
      <p:pic>
        <p:nvPicPr>
          <p:cNvPr id="3074" name="Picture 2" descr="http://media.tumblr.com/tumblr_m6llm3MyVB1rsb6d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75" y="1772816"/>
            <a:ext cx="3640013" cy="319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Flecha derecha"/>
          <p:cNvSpPr/>
          <p:nvPr/>
        </p:nvSpPr>
        <p:spPr>
          <a:xfrm rot="1423394">
            <a:off x="4233444" y="1250922"/>
            <a:ext cx="2121378" cy="1462041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400" b="1" dirty="0" smtClean="0"/>
              <a:t>La tierra de Gosén</a:t>
            </a:r>
            <a:endParaRPr lang="es-CO" sz="2400" b="1" dirty="0"/>
          </a:p>
        </p:txBody>
      </p:sp>
      <p:sp>
        <p:nvSpPr>
          <p:cNvPr id="5" name="4 Rectángulo"/>
          <p:cNvSpPr/>
          <p:nvPr/>
        </p:nvSpPr>
        <p:spPr>
          <a:xfrm>
            <a:off x="395536" y="5085184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Aparentemente Faraón les estaba facilitando las cosas, no había necesidad de que se fueran, en su propia tierra podían ofrecer </a:t>
            </a:r>
            <a:r>
              <a:rPr lang="es-CO" sz="2800" i="1" dirty="0" smtClean="0">
                <a:solidFill>
                  <a:srgbClr val="FF0000"/>
                </a:solidFill>
              </a:rPr>
              <a:t>sacrificio a Jehová</a:t>
            </a:r>
            <a:r>
              <a:rPr lang="es-CO" sz="2800" i="1" dirty="0">
                <a:solidFill>
                  <a:srgbClr val="FF0000"/>
                </a:solidFill>
              </a:rPr>
              <a:t>, esto implicaba una consagración </a:t>
            </a:r>
            <a:r>
              <a:rPr lang="es-CO" sz="2800" i="1" dirty="0" smtClean="0">
                <a:solidFill>
                  <a:srgbClr val="FF0000"/>
                </a:solidFill>
              </a:rPr>
              <a:t>a incompleta. </a:t>
            </a:r>
            <a:endParaRPr lang="es-CO" sz="28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24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es-CO" b="1" baseline="30000" dirty="0"/>
              <a:t>26 </a:t>
            </a:r>
            <a:r>
              <a:rPr lang="es-CO" dirty="0"/>
              <a:t>Y Moisés respondió: No conviene que hagamos así, porque ofreceríamos a Jehová nuestro Dios la abominación de los egipcios. He aquí, si sacrificáramos la abominación de los egipcios delante de ellos, ¿no nos apedrearían? </a:t>
            </a:r>
          </a:p>
          <a:p>
            <a:pPr algn="ctr"/>
            <a:r>
              <a:rPr lang="es-CO" b="1" baseline="30000" dirty="0"/>
              <a:t>27 </a:t>
            </a:r>
            <a:r>
              <a:rPr lang="es-CO" dirty="0"/>
              <a:t>Camino de tres días iremos por el desierto, y ofreceremos sacrificios a Jehová nuestro Dios, como él nos dirá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0186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4834880" cy="44439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Note que Faraón les daba una libertad a medias más no como Dios la exige</a:t>
            </a:r>
            <a:r>
              <a:rPr lang="es-CO" dirty="0" smtClean="0">
                <a:solidFill>
                  <a:srgbClr val="FF0000"/>
                </a:solidFill>
              </a:rPr>
              <a:t> (lea Mat.22:37)</a:t>
            </a:r>
            <a:r>
              <a:rPr lang="es-CO" dirty="0" smtClean="0"/>
              <a:t>, Faraón quería tenerlos a su alcance para que cuando él quisiera volverlos a tener bajo su dominio. Esto es semejante a un animal amarrado con un lazo de tres metros a un árbol, el animal se siente libre solo por tres metros, pero no puede ir más halla.</a:t>
            </a:r>
          </a:p>
          <a:p>
            <a:endParaRPr lang="es-CO" dirty="0"/>
          </a:p>
        </p:txBody>
      </p:sp>
      <p:pic>
        <p:nvPicPr>
          <p:cNvPr id="1026" name="Picture 2" descr="http://chistesdiarios.files.wordpress.com/2007/01/perro-amarrado.jpg?w=5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548680"/>
            <a:ext cx="352839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1520" y="4725144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Esto </a:t>
            </a:r>
            <a:r>
              <a:rPr lang="es-CO" sz="2800" dirty="0" smtClean="0"/>
              <a:t>equivale </a:t>
            </a:r>
            <a:r>
              <a:rPr lang="es-CO" sz="2800" dirty="0"/>
              <a:t>a no entregarse totalmente al </a:t>
            </a:r>
            <a:r>
              <a:rPr lang="es-CO" sz="2800" dirty="0" smtClean="0"/>
              <a:t>servicio </a:t>
            </a:r>
            <a:r>
              <a:rPr lang="es-CO" sz="2800" dirty="0"/>
              <a:t>de Dios. </a:t>
            </a:r>
            <a:r>
              <a:rPr lang="es-CO" sz="2800" dirty="0" smtClean="0">
                <a:solidFill>
                  <a:srgbClr val="FF0000"/>
                </a:solidFill>
              </a:rPr>
              <a:t>Mat.6:24</a:t>
            </a:r>
            <a:r>
              <a:rPr lang="es-CO" sz="2800" dirty="0" smtClean="0"/>
              <a:t> dice: </a:t>
            </a:r>
            <a:r>
              <a:rPr lang="es-CO" sz="2800" dirty="0"/>
              <a:t>«</a:t>
            </a:r>
            <a:r>
              <a:rPr lang="es-CO" sz="2800" i="1" dirty="0"/>
              <a:t>Ninguno puede servir a dos señores; porque o aborrecerá al uno y amará al otro, o estimará al uno y menospreciará al otro. No podéis servir a Dios y a las riquezas</a:t>
            </a:r>
            <a:r>
              <a:rPr lang="es-CO" sz="2800" dirty="0"/>
              <a:t>».    </a:t>
            </a:r>
          </a:p>
        </p:txBody>
      </p:sp>
    </p:spTree>
    <p:extLst>
      <p:ext uri="{BB962C8B-B14F-4D97-AF65-F5344CB8AC3E}">
        <p14:creationId xmlns:p14="http://schemas.microsoft.com/office/powerpoint/2010/main" val="315980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417646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5800" dirty="0" smtClean="0"/>
              <a:t>3)</a:t>
            </a:r>
            <a:r>
              <a:rPr lang="es-CO" dirty="0" smtClean="0"/>
              <a:t>. </a:t>
            </a:r>
            <a:r>
              <a:rPr lang="es-CO" u="sng" dirty="0" smtClean="0"/>
              <a:t>Esta bien pero no se vayan tan lejos.</a:t>
            </a:r>
          </a:p>
          <a:p>
            <a:endParaRPr lang="es-CO" u="sng" dirty="0" smtClean="0"/>
          </a:p>
          <a:p>
            <a:pPr marL="0" indent="0" algn="ctr">
              <a:buNone/>
            </a:pPr>
            <a:r>
              <a:rPr lang="es-CO" u="sng" dirty="0" smtClean="0">
                <a:solidFill>
                  <a:srgbClr val="FF0000"/>
                </a:solidFill>
              </a:rPr>
              <a:t>Éxodo 8:26-28</a:t>
            </a:r>
            <a:r>
              <a:rPr lang="es-CO" u="sng" dirty="0" smtClean="0"/>
              <a:t>.</a:t>
            </a:r>
            <a:r>
              <a:rPr lang="es-CO" b="1" baseline="30000" dirty="0"/>
              <a:t> 26 </a:t>
            </a:r>
            <a:r>
              <a:rPr lang="es-CO" dirty="0"/>
              <a:t>Y Moisés respondió: </a:t>
            </a:r>
            <a:r>
              <a:rPr lang="es-CO" dirty="0" smtClean="0"/>
              <a:t>«No </a:t>
            </a:r>
            <a:r>
              <a:rPr lang="es-CO" dirty="0"/>
              <a:t>conviene que hagamos así, porque ofreceríamos a Jehová nuestro Dios la abominación de los egipcios. He aquí, si sacrificáramos la abominación de los egipcios delante de ellos, ¿no nos apedrearían</a:t>
            </a:r>
            <a:r>
              <a:rPr lang="es-CO" dirty="0" smtClean="0"/>
              <a:t>?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27 </a:t>
            </a:r>
            <a:r>
              <a:rPr lang="es-CO" dirty="0"/>
              <a:t>Camino de tres días iremos por el desierto, y ofreceremos sacrificios a Jehová nuestro Dios, como él nos </a:t>
            </a:r>
            <a:r>
              <a:rPr lang="es-CO" dirty="0" smtClean="0"/>
              <a:t>dirá».</a:t>
            </a:r>
            <a:endParaRPr lang="es-CO" dirty="0"/>
          </a:p>
        </p:txBody>
      </p:sp>
      <p:sp>
        <p:nvSpPr>
          <p:cNvPr id="4" name="3 Rectángulo"/>
          <p:cNvSpPr/>
          <p:nvPr/>
        </p:nvSpPr>
        <p:spPr>
          <a:xfrm>
            <a:off x="207720" y="4509120"/>
            <a:ext cx="50123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b="1" baseline="30000" dirty="0"/>
              <a:t>28 </a:t>
            </a:r>
            <a:r>
              <a:rPr lang="es-CO" sz="2800" dirty="0"/>
              <a:t>Dijo Faraón: Yo os dejaré ir para que ofrezcáis sacrificios a Jehová vuestro Dios en el desierto, </a:t>
            </a:r>
            <a:r>
              <a:rPr lang="es-CO" sz="2800" u="sng" dirty="0"/>
              <a:t>con tal que no vayáis más lejos</a:t>
            </a:r>
            <a:r>
              <a:rPr lang="es-CO" sz="2800" dirty="0"/>
              <a:t>; orad por mí. </a:t>
            </a:r>
            <a:endParaRPr lang="es-CO" sz="2800" u="sng" dirty="0"/>
          </a:p>
        </p:txBody>
      </p:sp>
      <p:pic>
        <p:nvPicPr>
          <p:cNvPr id="3074" name="Picture 2" descr="http://pictures2.todocoleccion.net/tc/2012/07/03/323868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088" y="4157424"/>
            <a:ext cx="3528392" cy="2598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58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-98608"/>
            <a:ext cx="4618856" cy="64087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sz="4000" dirty="0" smtClean="0"/>
          </a:p>
          <a:p>
            <a:pPr marL="0" indent="0" algn="ctr">
              <a:buNone/>
            </a:pPr>
            <a:r>
              <a:rPr lang="es-CO" sz="4000" dirty="0" smtClean="0"/>
              <a:t>Note la condición que les impone Faraón,</a:t>
            </a:r>
            <a:r>
              <a:rPr lang="es-CO" sz="4000" dirty="0"/>
              <a:t> </a:t>
            </a:r>
            <a:r>
              <a:rPr lang="es-CO" sz="4000" dirty="0" smtClean="0"/>
              <a:t>vayan, </a:t>
            </a:r>
            <a:r>
              <a:rPr lang="es-CO" sz="4000" u="sng" dirty="0" smtClean="0"/>
              <a:t>con </a:t>
            </a:r>
            <a:r>
              <a:rPr lang="es-CO" sz="4000" u="sng" dirty="0"/>
              <a:t>tal que no vayáis más lejos</a:t>
            </a:r>
            <a:r>
              <a:rPr lang="es-CO" sz="4000" dirty="0"/>
              <a:t>;</a:t>
            </a:r>
            <a:r>
              <a:rPr lang="es-CO" sz="4000" dirty="0" smtClean="0"/>
              <a:t> Es decir: se reservaba el derecho arbitrario que supuestamente tenía sobre ellos.</a:t>
            </a:r>
          </a:p>
          <a:p>
            <a:endParaRPr lang="es-CO" dirty="0"/>
          </a:p>
        </p:txBody>
      </p:sp>
      <p:pic>
        <p:nvPicPr>
          <p:cNvPr id="1026" name="Picture 2" descr="http://3.bp.blogspot.com/_65Zp5HUzg2A/SLCWTihGlaI/AAAAAAAAARA/WmmONpWnonM/s320/MoisesYFara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06664"/>
            <a:ext cx="3348920" cy="3798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35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sz="5600" b="1" dirty="0"/>
              <a:t>4)</a:t>
            </a:r>
            <a:r>
              <a:rPr lang="es-CO" dirty="0"/>
              <a:t>. </a:t>
            </a:r>
            <a:r>
              <a:rPr lang="es-CO" u="sng" dirty="0"/>
              <a:t>Salgan pero déjenme a sus hijos. </a:t>
            </a:r>
          </a:p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Éxodo 10:8-11</a:t>
            </a:r>
            <a:r>
              <a:rPr lang="es-CO" dirty="0"/>
              <a:t>.</a:t>
            </a:r>
            <a:r>
              <a:rPr lang="es-CO" b="1" baseline="30000" dirty="0"/>
              <a:t>  </a:t>
            </a:r>
            <a:r>
              <a:rPr lang="es-CO" dirty="0" smtClean="0"/>
              <a:t>Y </a:t>
            </a:r>
            <a:r>
              <a:rPr lang="es-CO" dirty="0"/>
              <a:t>Moisés y Aarón volvieron a ser llamados ante Faraón, el cual les dijo: </a:t>
            </a:r>
            <a:r>
              <a:rPr lang="es-CO" dirty="0" smtClean="0"/>
              <a:t>«Andad</a:t>
            </a:r>
            <a:r>
              <a:rPr lang="es-CO" dirty="0"/>
              <a:t>, servid a Jehová vuestro Dios. ¿Quiénes son los que han de </a:t>
            </a:r>
            <a:r>
              <a:rPr lang="es-CO" dirty="0" smtClean="0"/>
              <a:t>ir»?</a:t>
            </a:r>
            <a:endParaRPr lang="es-CO" dirty="0"/>
          </a:p>
          <a:p>
            <a:pPr marL="0" indent="0" algn="ctr">
              <a:buNone/>
            </a:pPr>
            <a:r>
              <a:rPr lang="es-CO" b="1" baseline="30000" dirty="0"/>
              <a:t>9 </a:t>
            </a:r>
            <a:r>
              <a:rPr lang="es-CO" dirty="0"/>
              <a:t>Moisés respondió: </a:t>
            </a:r>
            <a:r>
              <a:rPr lang="es-CO" dirty="0" smtClean="0"/>
              <a:t>«Hemos </a:t>
            </a:r>
            <a:r>
              <a:rPr lang="es-CO" dirty="0"/>
              <a:t>de ir con nuestros niños y con nuestros viejos, con nuestros hijos y con nuestras hijas; con nuestras ovejas y con nuestras vacas hemos de ir; porque es nuestra fiesta solemne para </a:t>
            </a:r>
            <a:r>
              <a:rPr lang="es-CO" dirty="0" smtClean="0"/>
              <a:t>Jehová».</a:t>
            </a:r>
            <a:endParaRPr lang="es-CO" dirty="0"/>
          </a:p>
          <a:p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10 </a:t>
            </a:r>
            <a:r>
              <a:rPr lang="es-CO" dirty="0"/>
              <a:t>Y él les dijo: ¡Así sea Jehová con vosotros! ¿</a:t>
            </a:r>
            <a:r>
              <a:rPr lang="es-CO" u="sng" dirty="0"/>
              <a:t>Cómo os voy a dejar ir a vosotros y a vuestros niños</a:t>
            </a:r>
            <a:r>
              <a:rPr lang="es-CO" dirty="0"/>
              <a:t>? ¡Mirad cómo el mal está delante de vuestro rostro! </a:t>
            </a:r>
            <a:r>
              <a:rPr lang="es-CO" b="1" baseline="30000" dirty="0" smtClean="0"/>
              <a:t>11 </a:t>
            </a:r>
            <a:r>
              <a:rPr lang="es-CO" dirty="0"/>
              <a:t>No será así; id ahora vosotros los varones, y servid a Jehová, pues esto es lo que vosotros pedisteis. Y los echaron de la presencia de Faraón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9755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0882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Note aquí la estrategia que usa Faraón, él les dice: «</a:t>
            </a:r>
            <a:r>
              <a:rPr lang="es-CO" i="1" dirty="0" smtClean="0"/>
              <a:t>pueden ir a servir a Jehová, pero ustedes solos, sin sus hijos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b="1" i="1" u="sng" dirty="0" smtClean="0">
                <a:solidFill>
                  <a:srgbClr val="FF0000"/>
                </a:solidFill>
              </a:rPr>
              <a:t>¿Qué pretendía Faraón?</a:t>
            </a:r>
          </a:p>
        </p:txBody>
      </p:sp>
      <p:sp>
        <p:nvSpPr>
          <p:cNvPr id="4" name="AutoShape 2" descr="data:image/jpeg;base64,/9j/4AAQSkZJRgABAQAAAQABAAD/2wCEAAkGBhQSERQTExQWFRUWGBcUFhcXFRgUFxUVFhQVFBcUFRgXHCYeFxojGRQUHy8gIycpLCwsFR4xNTAqNSYrLCkBCQoKDgwOGg8PGiwfHSQpKSksLCwsKSwsKSwpKSkpLCwsKSkpKSwsKSkpLCkpKSwsKSwsKSwpLCwsKSwpKSwpKf/AABEIALcBEwMBIgACEQEDEQH/xAAcAAABBQEBAQAAAAAAAAAAAAAEAAIDBQYBBwj/xABBEAABAwIDBQYEBQIEBQUBAAABAAIRAyEEEjEFQVFhcQYigZGhsRPB0fAHFDJC4VJiFXKS8SMzQ4KiFyRTY8IW/8QAGQEAAwEBAQAAAAAAAAAAAAAAAQIDBAAF/8QAJREAAgICAgEEAgMAAAAAAAAAAAECEQMhEjFBEyJRYQQyQqGx/9oADAMBAAIRAxEAPwD0GnTTXt77PFEMCjrjvs6qQ5bv2gKbGoc7QFW4/brKIds5lVgDxKBxuxabQ0NbCYUczHtlGs2iNzXHwQeztnta8d0K8DU6ehGtg+Fxef8AY5vUIjKupLgpEWIpyEH+WVg4KMtUMkd2Bg9LD3ujAFFF1KChDR0RrwupFdhNWxgDaA7qraJvB4T4X+iuNoYllOm57yAANTx4DiV452w/ERzyWURlDhkMft/UDJ1Mh3LQWUZRdiqFs9MG26LGZ3vAESOY3HlKzON/ExuctpNAaP3OBPkB99V5bjNo16v/ADC4jQCIa0chKYyqWA3cbWBtJgwITxSiUjjo9Mwvb+o51jN94Am3IWH3KtqHb8CfjU4A3sdnJ6jcPFeFPxlYgwT84nQIjB4wtu+bdfVHkV4n0Vs/bNOsAW5mzpmaW689FYlq837B9rqTopudE2Exrx6L0hqoibIXDvKWFHU1UgK4BBiaciEJggWuhWDgoMwBCzZ+yOTsML7KkxmMIcVbi6qNqYfWAoXsR7A31gQq81oOqKw1HcUzFYPenSQtA7+KbhLuRVbCnLYJbE2abzxsmk6QaLRgEIeqy6MqYQxZBimQbp8K2PHsGNJJEFq4tBoDmBRYoXZ1RDQosYP0/wCZBnFqyvlpzwUVWrmynjddaRlgqOq8S0BMIT4c94I8OVbNwiWvUp5eDA3TCpSBQ/xFBVxMaIL8hAcqLBcKqcXtxlCmX1HQB5nkOJVJ/wCoLSM+QtZcd6ziRwVFkUloK2a4hKV51jvxPMjI3KDvjNfnw680BQ/Eutmg5XdWxP8AaYNjO/0SNUOos9VlOCyGxe27XkCqMhImRcCdGu5xeyvNt4/Jhnva7UANcL/qMSPAkpoyoFHn3bTtEa1UtBIY3MxgG+4l5HAnSdyrdi9jGFgrVLk6NO7nzQLyKj2tbYTYf2iL/NbfBiGhqnOa6NWHH5KnEbApn9g6quf2PaTIAC2LWjentYAs9M20vgzGG7J0wLtEjfCkrdm6RB7oWkcAhqzuSDTOpPweXbc2D+UqCqyRTcYcBPdO4jgvW+wmNdUwoDnF+QwHH9zSAW34i4PRZvbGEFWk9jhYgj6Fd/CbEuDatImzYcBwMw7zt5BXxTsw5oUz0B+qmAUL9VjdtfiGRVNLDMDstnVHTlB5Aa9N/JXsz0bLEmAVTtrGdCvM9sdratVxHxHvjXK7KB4jTzQFPa8a1HA/5i/1j5qGSpBeLkextxh3hFDvBeP0+0tUfor1B45gfBXGA/ECsyMxa8bwWwT0IifH1U1FCPA0bythoMrlXCy2d6z9H8RsO+zw5h6Zh6X9FpsFWbWaHU3BzToQZCRpok4NdjcLTkQj8JgQ1do4KEdTZCpCLk9hjEgq0FVY+jDgr6FV7XZdp6rSocXY9bKghdTi1JOVDGhRYxkgdQpmrlcWQYDlSmToYXaGFgyTKlaFIAuAcIXRITouEPtraTaYyg94jQa9eQU8kU1bElHk9DK20QLEi2vLqq3FdpqTbAknlp6rPbV24WMgQTFrXn+px3LHYzaZhwmZnMeNpI++KjFQiVWIuNv9tHPMAAwbSJEG+nksxiNque2STroJ0+z6IWoSb+J+/BNw5kcCf5ReTwiqhQbUxE04drbmZvc3+4QlStoHZp42j7+qlpUjOU2013n7PqkMKS8ZhYR6apOY6iWGIpl9OQfXQgaH08lo9nbRqf4fUokl0Oa9h1gB0Ob5X8DxVI3CHdNyWn39gD4LRdnqfdLTqp+q+inppmc2LigHgbyQG8hoPb3XoOHOi8+x2A+BtFrWiGGHNG4boHIQt1nhoOio97Dj1oNOMaNbDeTYeqIo46k/9L2k74MrK4naWYlvwnPA/sLgfEwAOkoDAVXCof8Ah5N+kWHiR7IcvJatm7LBN96rdo7UpUrPeAfNcfWJo89QstSa+qXPLM7gTDTA47zM7t29dd6OaaLluNZUHdMj3Qn4dd3H1mcGOnqHCPS/ihsLWquMPpGnwIuOkj6BWPZDDlm1KhH6alMO6d0g/wDkAjj7M+f9TabcJ+G4NOXN3c39INnOHOJjmvH9o4oEuazuMcTDRrl58SR7r1TtDiwSKIN4DyN+WSB6g+S8u7TbCfRJqXyWaDrAIvPDRPkn7qEx4/byKksgQ0dB8539beKY5v8AVf1/hSfG3ff8pPp23+3slOA31Y0geATHVzxty1UlXDH/AGQlZhH8LgEoxU756/Iq52B2pqYZ4LHEXmNx4hw3g+fzzMn7080wudxHoj2K2fT2wNs08VRbVpmxs4b2uGrT96KzC8Z/BnbZGIdQJ7tRpMTo5gLgfLMF7MtGLog1QkBtfRvUo9A7VFh1+SqxSohJOKSUoEtXK2ic1cr6IMUlanhRtUgXHDa1XKC7cBPksRj9ok5nnV0/fsFq9t1g2i6d9l59tqrlI5X9bD281kzy91F8cfJT7RxBc8id4HyKp6tIuYTvk+pC1B2aCSdTbzgH5IM7Mhh6EdSSb+yz8qLqJT4ekDYjUR7pUsFcDw5TwVgzDwWDm35plRhDid1j6D5e6HKw0EDANIAOhGnXhwKWHsSx9zoCdeUpzaneDfu5somnNU6T5T/slsIds898ti+vi23sT5BX1Onk7w4z4b/RZnZdQ/HBNpn2v6lbHD0s0N8TyA1+iV7ZRdFVt3BGpWow27SZdIAAOo4kmAQFeYIWLXQYiN8iLa9CjGYMOmQq7F1PhV2gkw8QORaZjxzei0q0tgSVklTCOvFpURwLW3JufElF4zaVgAO9FvqeCHqCwyuObeYB15FGkWT+RhaS10ab0FgMMHWOs9PIqc1KrZg5jHAN9Bb2VfQdUDu/aDKDQeSZdfkctxrzTdh4jJinvM5fhZTAmHZw4DxBP+lMZj5EfZTNl40F1Ru+RHkQZ4bvXgjy4u0TyQUlTC8Ri2164eCCWjL0EyWn38URjMAKjCwiQ4QQocJsRgeapa3Of3RB6SrYNACXb2xetI8VxtLJWeNzXFo8LFTtc3X76o7tNQAr1T/cSQOJJVbUpZBLpEiQfdUTtGdrYsw1ueqdVwjSJ0+9EOauYAC2/wBP4T6GIMEfYRoWypxmzzPL66IOpTyi4+qv6lcaG5kxy3T7+SFqYMEz5czzRFaNH+DWEnHtebZWVDE8W5QB/qPkveV4n+EmFP5+2jWPJ8g33cPJe1rRh6ZCfYkHtT9I6/IoqpUDRLiAOJMDzKA2li2GlnDgWgzIuLAyqtiFaV1Af4zT4nyXUlooW7Vyv+ldalVHdK4UezRPCjp6BSBccVfaFksaP7p9P5Xnm2gXPaOL2D1E+3ovR9rG3gfUj5BeYbU2pNRg3msz1JI9vRYcm5mnH0HU6hDnf2yT439gFymZy8IbPmT8gocbiNSP3Bt9xkFvyCG2U4l5YbObFj6/fNZ2XQa+h+riDI6yRCVXCCBbX2F//wBJ21mkNLtDlDj1aWz80ZQbmpMPG48R9Un2MB4bZeaqXHQAfWFHs/CxWcSLAG3E6FWmBqgOIOuZ3zI++Sqtn4+cRUbNpi+gkk+slHYVQZg9my/MPBafCUg0RvOpVfhab2vJtktrqOY4yrCi+SqQjW2F6LGmyGrL9qabnGm8GBTdmI4gjL6TPgtDUxEBU+LAqBzToQR52VpPQseztRhDczW5nOAOoFomL29QosBjXEXaymZAiq8NdJcGfpE73N81PsqvnpMdM2CIqYZjzLmh3VchrJxsuqYvTvmFg4xB9Vk9tbVLMrWfCruc7KW0ngltpJcRIEaXV5UwNMm7PO/ugH4Gmw9xjWCZs0D0AXS0grvv+ibAYY5Mz4EAnKDMToJi6j7MnvPcWkZnug7iBDR0/S6y5j8YG0o3u7x6KXYdHLQZGp7/AFzuL58nBL9nJ+DStcuOQtCtITzUTWArsb2XpVHl8GXajcSYE+ibhsGwFrGlrgABdocIuCQ4G8EGR04qyq1JGWYkESLHTcUK9rKAkENa1uUNAgHoOOvWUjQ0WebdrNnfBrPexsUi7KI0a4iSOQJlZ5mLMGOV16D2geHYSo3KXFzhAaC4zrYCTaFgG9n8W7TDV4P/ANT/AKKsHaMmWlIY2vv+9P4RDHks+7DQKA7DxLBDsPWGszTf9EVg8JUf3QxwGhOU2/qJT0S5I9A/B7ufmK9SwOWm0+Od3X9nmtxtPtc1tqQzH+o6DoN6xmzqIZRaylOVo0IvxJPiuEqvLiqRNLk7CdobSfVMvcT7DoNAtPsigPyLAb5y8nxLm+wCxjitlsup/wC3pDcG+smfWUIbezp9aMLjMLXpvcwMc4NNnAWI1B8iElu3BcVKR1sOaUqmhXGpP0KLAOo6BSBRUT3QpJhdZxV7UdM8LD3XmOMp0jUcZOYPb4FrreESF6pjG+kHyaF472vwr6WJdTIiSHtAtmDrgzv3jwKxTjuy8Hqg7BbSHwwww4NIaN/dka9CFdnBj8wwj/4wSf8Axv4BZGjTdmaQ3uuh/ge8B5lWbMe9rqrjPdaxvg6PvxUJrZeLNBi3jI2b6jru+qCbVyYUXuCAPAifmgMbj3FrG7xDjymwVlhtk1KmHpsY2TN+QF5PohGLejnJLZT0sU8uNQ2a3U7pEn5wgqFTM8PG+xHQ/fktmzsyXgU30wQIsS6ATwDIE+asNn/h1TaARLXawJn1OissTfQrycdvoD2c9+UDNLeYuOUo018qIw3ZjIXQ524HuyLTpx1U9Ds9mfDnmBEiIJ/tmbTyRjjmGWWPkEwWCq4g93uMmM59mjefRYraGKqZ3Nc4wCRAtMWvGq9M2rtf8vTzNp91sDgANBYbpsvONrOBquPEn1VZQSROM3J/RcbIxWWm3horqjWnesxgqZDAp24gjQwo2aFZo30ucqn2nWymJQdTGvH7x5KvrVyTcyubTDbQzGVy4feivMHtljqQAzMfTaGEEB2YMAAIgj9sdRGu/OPeDvsd/wBFbBggWyD1Phx6o/QteQqjtq9nA+nurXDYuVg8bRdSdEyDOVw3gcRuOllY7AxNR9ZtIT3vQC5J5IcWDkltm3yZrD/bnyTKewKZdmdmf/mcSB4b1YYbBBoAOnDjzJ3ooUxuVYwXkw5c8paWkDsohogQOQED0SciCOSUqhnKrEucBafAT7KvwOCNaX1WubBIaHSw9bQfH7OhfUQ7wYkop0dRXnDFkw4kDS8kfUIPG7PgZgL3JHvHDorB7ZBHER6oirSlvMXCUZS4vRk3laPYGImjl3tJHgbj3VPtCgGutobjlxCK7Ov77xxaD5H+V0dM0PaL+VxNldVhKDWpztCo2FOJsUWcdoGwT6mh+94UWHNk55IBJP8ACVnEWIEl3O3hvWP7ZGmYc4d5oLefeMj76orG7RqPc+DkbMAnhxA3knqs7jMI0Zm54uXOc4yS7jvvbwlZJztUaIxp2R08eSQSxpa0t4TEjcNLK4p0KdTO4C0Mkbu4bLLbOwQqF/eygERJMuI0HCP4Wt2fs2S6k10QMzjrfcPdZpK3SLro7hdkguJcJJIJ6aD75rV7OwGUWtyHuq/YWz3ukudZpvbVaSnSEW3+ErbhxcfczJmyJ6ExlrCOW+RxXPi6cdABf7v7Jjyb6+E+i7TZ0/mOXstLM62rE6nIIzGT6cQFJ8EeXH6qN5ayOe+Zgm9/VdbXl1weoOg3LkO4trSAdrUA9zWH9L5BnnqDPRecdpcGaeIcw3gyDxB0K9O2k5pcz+0g+R+hKoO0mxWVagdOVxFjFtJhw3+iWcW1ofDOpbM1gmAiLjp9Cp34Nx3g9WO+RRmD2exsl7/9MgeE3J8FPVpOa2QWxzkmOOsLA1s9JUyjq7Hdrm8mOPuQgq2yyDvO/vXMcmtlabDU/jD9R0mC4NB6ZRPqlgdljOHCzSO9a89fqhK1sOujOYDZL6l2jTe6x1FwPNWn/wDPVwRo7iSR3RyG9aVmEa1paAAJnrzQP5pzHEF0t1E38FWEo9TJTUv4k2x9iCm0/ucblzo8gBYK1pYZrbwJTqP6QeN1IAtLfhdHmSk2xqcQuc0PVxFkghI/EgGLrucO3qpo4kPc47mnLzPMfe5TYbG0nH9wi0uBahyQzhJK6DvhqLEaQof8WoxaoI05T1Kd+cYbyD4oiCZR3rtVwAKcK43FV2MqOkjcuCV+1LieB9/sIXZuIyVWnd+k+NveEdjKf/CcenuFTFyCNENo2kpITC4oFjTmGgm++LpLQKWtO+l1N8M8Cs7Rx51lHUtrOFwZHAp6ixdlnRpECCNU7FU+67NpBnyKio7Wa6/CZHLfHkq/a+1HFvcE5oa2dMzjAJU8lRjYY22ZLHVQwuDxIEW3kjTpuVJtLBEsDmRBuRJkAXgEm28yVdbQo/EJYLvEXg3P7hyI08JQOB7E18RncC2nTIAzPJvGsNFyJEyV50YuUqNrairAcDSh7WAFz3AOhv6RmGYXdvjkvQNg7JFCm5xPeddxmZPVR9nuy7cOLv8AiOytaXlobIaIgC5j6I/H4iRkG+w/hVUKYYulbJuz9TuudvLyAeQtbxVu2nOpPkmYTBBlMNbqAOV+KcTcNiSDe9uU+C3JUkebbbbI69CP3XHt0+9VDhcY41Mh/TEzqLWsicS3QggRqDpBQld/dsWgxqDEcRKF76HafFOwnEPaB3oAgiSYnoh/8UpC2cc9TPpCo2Ne6oQ85j+12oI5cFZ09l8bKDyu9IssKa2xmLIqvBYZAMyDawPzhRbQp/8ACkm5Egb8oUtXBBneaYIk8j1Cq6+KBGVoubGdRcyPE+iaWRcXYqxNSIKbeV1yoP67/wBLYn039SiKVNdxECOJsB1WFRfg9CwL4TjUBiTBJANgIgTxdJ9SrfB0wG92w+ZuUVsrBBoMam5J1PQbgNyWIwuQlzbg/qAv4rVLA1GySzJuiNxsqbali2dC5oPiQFb/ABJQG1qUsPRZZIt4LmhVB36KbMs5sWs51MVXAgkQbWJFiRyVm2qQtiPHlp0G19LIUUpBCnpVg4KPCu16rmKV+NoGmGuYLiGkf1T85902ji6dSxEO32gjqERj64NSnTmCTm/0iVHjMMx+t3DQtsR4hTkjVgzNe2rQ5lJg/dE7hv8AAIarsxly0Rxi3mApcDhAwa5jvJ1KMdCmjZKEX4KcUSP0u8D9VKHn9whE1aKHcwhNz+TPL8bzEfjSDTjiIWXc6FoH0ydSVS7SwZBLmmRrG/w4p1JMRYpR7K5mIskuMAhJUsNGga6ymp1UI11lJTcnToWg6hUM2/2Ck2k5raRl2UNF3Ebug6eCEoMJMeKOwdEOcXPu0d0NNwTfd97l3egaW2BbM2Dne2vVOg7rbtDhrmI/aIO65HALSVa/dy7ukC2gAGgQjaznXcIPIqRoU2lBUh4Rc3ykOud6jbhsrg6ASLCesz1RLaaeGqRp09M43aDxw9fqmuxj+DQNdP5UdZ3BQfGqR+gH/ugIubOWKK6QTT2q5uokW3xpZJ+3Gn9THAeDrcRCq8Qap/a0f938IOrWqb2btQQUfWkgP8eEi7dXYK9ItdJeHgC+gGa9rGwVudFiztEfmMMA0ghxBJEC7CI53C2jDZNfLZNQ4aAsULFZ+qy4MXk+MRf1K0ldqoNoMh3JSn0USOOrFoGVpcXaAceZNgOaJwGz3TmfGY8LhvJv1TMEJI0tPrGiv6NJoWjDBVZLJLdCpUQ0JzhNoT8ya5/G3kFpIlLimZXEeKa2lnIbqNT0U+1CLEGdyr34x9PvM8REg8ivPyRUZ7NabcNdl2GgCAIAGnJMyBC7M2u2sNC1wMFruI/pO8IxwG9WteDzJJp7GfCAvohMI65U1a1plVO0tqNoUX1CQA0W5u0A80GBK9EtGgX1H1CTfugf2A/M38lO9gbGnJVmyMdUqUmGMoIF3b7agKwGDAOYkucN53dBoFDs9aMFHQYIKY5QsqzZSkwmGaGl645Mc/moX4kbkADqjVW40WKJNYofEQRqg0Azr2gk2HkklVrCTf1XV2wUiwYU+nUhCU3rpqrUZA4PO7XcrvDM7oGsCOQWc2fVzOncNOq0mDcpynWkWhBPbDGM4qZvAKN7l1tVKVJRzSeCUzOdy66UDkCYh0IVm2aYMGZ/yu+QRRrgHcnsxrQNRKUo2V+J2vT5/wClw+SAftdsGzj0aTbyVpiseBqQoH7RZG6UOw2UrNttD2nK7Vsd027wE3XoNA2WNq4ym5jw4ZpB9lptk4kupMcdS1pPUgFUiqJTdvYTWCpNrMtKu6iCxtDM0hCSORV4A3WjoiQL+QCzOC7pgrR4N5LRC04X7EZ8v7E/wZ1JPifkuCgBoB5JF0amPFMOJZxnpf2VyYPtKnLD5qroNkK3rNkaO8oVTRblfGnCeCyfkR8mnC/ARg8GGtuOfjqpzI5j1/lSMam1HQox0Nkip9geINl592uxgq16VGe63vuHAmzZ6d4+IWt2zjSwjLFzedI3+K83xuzXnEd+pIeSSbAEndO4fRWpyjZljj4Tpm7we1QYY3vEQLGQBpc7lbtYXjvvjk36lZrC7SpUqeUZWxu08+akpbdqVDlo0i7dmd3WjqT8lnN9o0dOm1lm+pJJ80vjZjxQFDZhPer1iZ/ayWNHl3j4ldrYoMEN03SfmjdAC61Xog6tcATKpsf2iZTBGaSfG/ADelhcBVrd6tNKnuH/AFH+H7R6rkmyU8kY9sixvaNrXBs34LtSuajdbcvZXuH2VRotcWsDc0yTLnGQBcunWFndo0QwF1P9urWyRHyKbiQjnTewc7P/ALUkwbXneEkKZotE7asQpKLcx1sNfoFX0H5zA8SrVje6AqymokoQsJpkAiBAVzg6443VIZAj+EdggACsybbNNUi6/NbrpCt/dZVJrmo/IyJAzOJ0a3mj8BsySQasxf8ATu81ZRkyLmk6YWK/NMrYuLarrsGM0ZvROqbDET8SOrf5XOEjlkiBd1xg6JN2PSbcGepn1U7uy75kVo5ZAZ9U2p2brD/qN65YRjCXaOlmg9SA62zWOuGt80+hg2NMBotujMPqpKewa2Wc7db/AFRGH2DUa4kuBESCOI4p4qXZKUsTVX/oNtrAtADv0iMuW0B24nldWWxP+SwaQ0D0QrmCq0sqC5aQRra4B8NVH2Zx2alld+tjnU37u80xMcxB8U2ReRML3TLx6iqOsnPegsVWUWa0V9Uw60a2m/srvZ9Bzm95x6Cw8gqvDbLq1HAhpA3k2Wmw2BDQAtGHUSGV7IW4JnAHqpQAOAUr6HBQyFayQnOBVXtGkRD8p7vKbK0+JwTC/qeiDVqmGMqdoraWNBFkPicTEyrH8iyScovzI9BZQ19k0natn/ud9Vn9Fmj1YmbqnOS6emvuFTbbwUt71MOHERPmNfELaP2XSH7SOhlVO0sCMpy3HAH5ahaFpUZpO9me7NbHHwS9zHOhzg0u1Im0DfGngrj829oP/DeYF4adyuNn4YtpsDokACBoI4IirhwRHhbmskkmwRzSiqRmgK7mlxAYIkZjJJOggGyezYOb/mvc8ncO60fNXbcJAAJmOS7ZoQUUTlllLtlbh+z1Gm/O1jQ4CASJiN4HG+q7VxTc8MBqvHC4HU6N8VLVxFPefM2UGK21SpMmWtA3AD0G9OkSsH2kMrC/EP7o0pskSf6Z1cekLH1trEz/ANJk2psMAf5iLuPElP2ltR+KfOg0aNwHzKAGGa03lx9PPQLXDGorfZw/49P+n3STTWduA80lSl8Bt/Ifs2pAsrAv3jRdSXjyPWj0FjFiJ4IettTK3S6SSK7OZpNk7OLKXePfeCXHmRYTwAt4K7wVCBNgYgn5JJLckqPObbbJqdbNBAAA3/fFOxTS4Dkkku70PfDIqH4OlU3wY0ujHMtBXEl0VSofIlJ2wSjs1zdHSOB9k74bgeXBdSXCOCAquwXuqB7XBo14md/hCjwPZRtGtVqCo4/FIJbuDmiMwPEhJJGkxo62XP8AhTTxT6eCY3QBJJdxSBzbJwnSkkmAxjjCEcyATrvhJJBjIHbVESVwYgn9LZ6mAupJ49AH33kDoJ91G88z6fRdSXM4HdP9Ujm0fJQ4jDMeIcB6g+B3JJIWcBV6TqY7rsw4O18xqotk419Rji8QcxbA4CEklLIklonJIwnaf8R6uExz6bWipTGQFrrR3QSWnxGtlocF2nbiqQqU5AvLSIIjcePgkkg0qJyKLaWOdJLIA0BOpcdNbAIDEMjKapzkm8/fGEklpgkkKCYrFFpDm90A/f2F19xyN0kkwQNzjOqSSS6zq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blog.beliefnet.com/palabrasquefortalecen/files/2012/02/muestra-de-amor-614x4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61778"/>
            <a:ext cx="3760118" cy="390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25912" y="2636912"/>
            <a:ext cx="486616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Él quería que a través del amor que le tenían a sus hijos, regresaran. Pero Dios quiere que cuando nos entregamos a Él, le consagremos todo lo que somos y tenemos, nuestros vienes, nuestras esposas y nuestros hijos. Que no dejemos nada que tenga que ver con el pecado, que no le dejemos un gancho a Satanás en nosotros en el cual el pueda colgar su sombrero.</a:t>
            </a:r>
          </a:p>
        </p:txBody>
      </p:sp>
    </p:spTree>
    <p:extLst>
      <p:ext uri="{BB962C8B-B14F-4D97-AF65-F5344CB8AC3E}">
        <p14:creationId xmlns:p14="http://schemas.microsoft.com/office/powerpoint/2010/main" val="235918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1440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5800" b="1" dirty="0" smtClean="0"/>
              <a:t>5)</a:t>
            </a:r>
            <a:r>
              <a:rPr lang="es-CO" dirty="0" smtClean="0"/>
              <a:t>. </a:t>
            </a:r>
            <a:r>
              <a:rPr lang="es-CO" u="sng" dirty="0" smtClean="0"/>
              <a:t>Salgan pero no ofrezcan sacrificio. Es decir: No adoren a Dios.</a:t>
            </a:r>
          </a:p>
        </p:txBody>
      </p:sp>
      <p:pic>
        <p:nvPicPr>
          <p:cNvPr id="3074" name="Picture 2" descr="http://3.bp.blogspot.com/-SuLu19LjgkY/TVvKNAe9n_I/AAAAAAAAAdQ/bGfHw5btKyc/s200/oracion_de_consagracion_y_protecci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12776"/>
            <a:ext cx="244829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55574" y="1988840"/>
            <a:ext cx="62886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Rom.12:1</a:t>
            </a:r>
            <a:r>
              <a:rPr lang="es-CO" sz="2400" dirty="0"/>
              <a:t>.</a:t>
            </a:r>
            <a:r>
              <a:rPr lang="es-CO" sz="2400" b="1" baseline="30000" dirty="0"/>
              <a:t> </a:t>
            </a:r>
            <a:r>
              <a:rPr lang="es-CO" sz="2400" dirty="0"/>
              <a:t>Así que, hermanos, os ruego por las misericordias de Dios, que presentéis vuestros cuerpos en sacrificio vivo, santo, agradable a Dios, que es vuestro culto racional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0" y="3754785"/>
            <a:ext cx="914399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 smtClean="0">
                <a:solidFill>
                  <a:srgbClr val="FF0000"/>
                </a:solidFill>
              </a:rPr>
              <a:t>1Ped.2:5</a:t>
            </a:r>
            <a:r>
              <a:rPr lang="es-CO" sz="2800" dirty="0"/>
              <a:t>.</a:t>
            </a:r>
            <a:r>
              <a:rPr lang="es-CO" sz="2800" b="1" baseline="30000" dirty="0"/>
              <a:t> 5 </a:t>
            </a:r>
            <a:r>
              <a:rPr lang="es-CO" sz="2800" dirty="0"/>
              <a:t>vosotros también, como piedras vivas, sed edificados como casa espiritual y sacerdocio santo, para ofrecer sacrificios espirituales aceptables a Dios por medio de Jesucristo. </a:t>
            </a:r>
          </a:p>
          <a:p>
            <a:pPr algn="ctr"/>
            <a:r>
              <a:rPr lang="es-CO" sz="2800" dirty="0">
                <a:solidFill>
                  <a:srgbClr val="FF0000"/>
                </a:solidFill>
              </a:rPr>
              <a:t>Efe.1:4</a:t>
            </a:r>
            <a:r>
              <a:rPr lang="es-CO" sz="2800" dirty="0"/>
              <a:t>.</a:t>
            </a:r>
            <a:r>
              <a:rPr lang="es-CO" sz="2800" b="1" baseline="30000" dirty="0"/>
              <a:t> 4 </a:t>
            </a:r>
            <a:r>
              <a:rPr lang="es-CO" sz="2800" dirty="0"/>
              <a:t>según nos escogió en él antes de la fundación del mundo, para que fuésemos santos y sin mancha delante de </a:t>
            </a:r>
            <a:r>
              <a:rPr lang="es-CO" sz="2800" dirty="0" smtClean="0"/>
              <a:t>Él.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1421486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5202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5800" b="1" dirty="0" smtClean="0"/>
              <a:t>6)</a:t>
            </a:r>
            <a:r>
              <a:rPr lang="es-CO" dirty="0" smtClean="0"/>
              <a:t>. </a:t>
            </a:r>
            <a:r>
              <a:rPr lang="es-CO" u="sng" dirty="0" smtClean="0"/>
              <a:t>Faraón desata persecución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Los textos anteriores nos dicen que Faraón quien es un símbolo de Satanás, desata persecución contra el pueblo de Dios. </a:t>
            </a:r>
          </a:p>
        </p:txBody>
      </p:sp>
      <p:sp>
        <p:nvSpPr>
          <p:cNvPr id="4" name="AutoShape 2" descr="data:image/jpeg;base64,/9j/4AAQSkZJRgABAQAAAQABAAD/2wCEAAkGBhMSERQUExMWFBUWFx0aGBgYGBodGxgaHBocFxccGBgYHCYeHBojGhcaIC8gIycpLCwsGB8xNTAqNSYrLCkBCQoKDgwOGg8PGiwlHyUsKSwsKiwsLCksLCwsLCwsKSwsLCwsLCwsLCksLCwsKSwpLCwsKSwpLCwpLCwsLCwsLP/AABEIAQ4AuwMBIgACEQEDEQH/xAAbAAADAQEBAQEAAAAAAAAAAAAEBQYDAgcBAP/EAEEQAAECAwYDBgMHAwMDBQEAAAECEQADIQQFEjFBUQZhcRMigZGhsTLB8CNCUmJy0eEHFPEVFpIzU4IkRGOywhf/xAAaAQADAQEBAQAAAAAAAAAAAAABAgMEAAUG/8QAKBEAAgICAgEEAQQDAAAAAAAAAAECEQMhEjEEEyJBUWEFIzJxFJHx/9oADAMBAAIRAxEAPwCRQMtzrD26rZQAu4Zm1GnlE3ZrSy8NKjM5j0yhkteBjnv0/aPnJqnR6ENq0VKyCcTsQN8/lC+asrScQUmuYNTHaJjpBGunXKOphcc/raINlAC1SgUk/aGn4iRAtxy19lLAoozaPySx65wwnSz2a66F4Bue8SySpu4QpNADVgeulDFIN8WTmtltechpEtOgp5DeECLEnEOmpJ15mHd4ziZSSQU1yP8AmFM0nMEA0anOA2Uj+TVQlSwAo4UYnYEg1Y0IOXKPs61DCftXGQLB2G+5j7alYkIcgqYvRhp6xjtV4Dk+ic4R7NFTkdnQAkF0imYGZ08IV3ha+0lIQ7JoVYQ1TVtcm8IaJQouxahzjGRYMOH8IGW5JqYO0S4IBumw2dDqWVEEYSWLGmYTr1MFTLBY0hCpK5hWFAsU0Ac6jSO7clSqABnFHY57CC2UAUvyIAGWv+YW2x1GKQNNWCC5Z/PwgMISCFO56/uYPtKQR8I5xwbKg5pGW0KEXJBEwEVaju7aDKPQ5U5paCTUJD9Y8/KAhZcKAzBA9/rSL2zrHZSyyqoFW8Y0Yd2AmrXZCsTFMWDkmFFgTLKMnpmf5i3vKR9gspDEDziBlzRUMkOc6+0JkgoaQaGctswxHKPs9BORbegPvGa0JAGXLSPolkthoRpp4xmpitWcSnDgl+WXqNIsrKfs0fpHsIkJdkbvKLKJyc+jxZ3f/wBJH6RG/wAK05GbN8HjKZqEqyqddXDgUjWZaQod5JyZwB6vGM9IxZN4/vBpCcLFiNnMNKkaFfSKCUsdmlylNBuWoM6D3jVKSpiWjC6QkyU4aZhtfpoPWpgWFB7tGZxLg82SClQ3BhbwvYSFpwlJOEqId6As3I0hkuyVDd0muIAOI3lqwGilOdWQDzyEGLpAascXywlhquYQS7TicMzZUzjZZKi7rJFACaDpH1QY6VzgN29BRrNOJCHSQw1p7RmiVoII7YIAIYqDlv8AMDi/FGYtHcCUpBLDMnQNtFcOH1Z8USyS4q2fgolgFgupsI0SKKxBncZ5xsEFIHzhDOvT/wBQky6Ad1ReiqgN4bxSWmYWZnbXeBkhxsa00ZJm4SHNHjSfLSS6QcsoCck6ftG3aEggkb0ziKlXYpoiSCWqIEtcgGgfPP8AwYIkynerwNNs5Uc8LGC+jgZCWUAQMwBXPql8o9GVZimUhDE4UJD+GnKPPEyJXaJU9SQw0/fOPSlzSVB6HAG8njR48UkwMWWlBVLWk07sQctRkgujtHVrnyr4R6BbCyFPsfKJu4ZIUhaVB2cftByK2gilXEqSGMkAj0gf/eIQfgHiWz6CBL1QEzVp0B+T0hVakGjhSXbNIGvMPE4q3sWTaKOZxZ2qwEy0hyzmpBOTcucW12qPZIxMDhrHk10S2nyw5NR7U8Y9asKfs09I04aUmZMjs8cWWV3iCXpBxGlH5ZQApAKn5ivhB6l1FPKJT+DbD5DrnXNwFmZ2Gme0NbMhSFKC3ZTEE60bMQLdiwsJLFIAUDzOhEMpdeegiLdsqlR9QCSAG5wutN5JCmqQFAEhtdnLnryjviDEmWMIPeLU6Q44O4esstCzPSVLKS5IOEDJkgfern5Qygn2CToBsc5KhiSXGX7u2saz0ghNS7+YaF9msHZWiahJJQQFJcHJ2FDWGqEOlsTKHL94SvoZAtosYQCUYnUA4PXPyeBb0sB7IzUFwpLFmxA64i2UNbacnOY20ji5WebKWklEwujIgKOY8RGvwc0ceR8tGbPFuqEF1WF7M4AKlF3L6Zc/8xRJKuzTiLlg/wA4HsVgMpJT91J9DWCpM0k0TpGXJK5MdKjgSAQY4VLpmH6Qb2rJZKRXQR+SglypId4Xgn0cAyJeEBw/8xsmWkgmvhBU2WWZn2IannAIs5S2EJqe8+fNmjna0cDizMtwOuWXSPSpsvI8h7CPPrZOSFigB0PrHoElWIII7wKR0yi/jK0xWLLwlBSZgfME57CElxpAxDp/MVNtsg7JaqfCa+ET1zVxNl9fKKyj7lYyZI3xKw2hSqHI4dT560EL72m9oQoJKQ1XLl4acWMmf+oCE390AqrYRn0yr4PGWnZUwulI/uJY1KgaH949WuqaDKSSN/ciPK7jmhVpQE5A0dqj6aPUrGpkACgr7mNWPswzo8amAghjzcaQwlJxkJCqnU0HjAM5AdP1rptDGx2JSmYAPlUDyfWJzLxY7umXTAoEYRm9C5PnBE+0SZRDnXRyX6bwDZpqpcoKDlau6nYAO7N84LkS0yACs94qHe3cFwX5xN/ZSwm77VLtAWEj4EkpSpmJ384pLFeZKZZBASHxAgmvh84m+Hrt79om4sMtIIGrnNhAJtRlu6l4TkkZKfIkvTpyhZNxKRaq2PbQlMxa54Ic90DkC7jxMZS5gAJavSOLDZFdkSTVC2PLEHBHJ6R0EhRPPQaR2+ztfBhfCyAjCkggNUfTwNZ5KkEEK76qPyP7QxtEpZQk1IAPOukAyVrVgJSotn3TvXQ5CJyVuwH2aolKkAvz1MFSJCil/nyjqbYSlizPqdXj5ZsRNaDlBUXeyb7NMACg5yjvt1lRYAh6UORjaVYwQamkfJsoghicx9e8UproBwrC5PLJv3jDsApNKEaNBWEgl1GsfZCe61DzMPwbCiYmXoSssAEhwNSrMB9qx6PcN+JnyU0KCAKE0cd0tyf3iCVwwkLdCsf5VFgC+ZIzhzccuauW8pBWkOg5AH73dDwnuj0M4plTeq5jHGtQQoYSEkEeREL7uUlJUAKVB8qHy0jFNuMyyzXzSQ+LMF2IrrCy7Z65qwUPgDE6DoX1ekL6kjuKE3Gkkdtoe6wDHcu9YkbUgIIC3IOiW8nMXf8AUMDtJZNCoVGxptpnEneMzDQpdgXbURWEthkriCXHaUptMkJSoVAqz16aMI9Xsyu6PH3jx260j+5lkOACPN49gs57o8fcxqqmYmzyZZ8np9eEEypJcV6cv5jC0owt5wWleVCYzTLxC7JbBLZSge6WSATTUuMJDHd4YpBtuAJQUHGA7ux38BCS67OqYQjJKScVM9XO9C3jFWLQiQnECAwo2bvT5Qr0zk9jC9lolhFmTknvLrUnn4wpvCzFaFua4X9zC6VeGIlSi6iXO+wHvG9utOJJLsz+Q38YjJ8pFG7HXCUwT0Tk/iSPMQusAKcST8SVEeGkDf0/vyXKmTBMVhCqhxTxhrfq5fb9pKqFjvaAEnPm8VkqVDJh8i8JmFQlkpKviYA/IxumTbVUeeoNqojPyjHhm3mR2igkTCwYYiNakljTwhhN4otDMAhjv3m8aPDLilbb/oSXfQEu5Z61JKzhCTktTFgGoD1gsIQnuBQUSQA2ZLOW3b5wrvG3zZwCZhxB6Cob9JFfWFd129cqctKz3QS2N/QkZtC80tJBSsfLms9d3OUYyrTmGoYzndmp+yWrvByH8WBesbXfZFzDhAJPIaddKbxybb0B6P2e77B45VL+jDC0XXMlNiSUjdx7gwtmrajvF+uwJ2Lrcg4ilCmehI2bLOKu55klEkIQopwB1ORX8SqZnlEpIS8zvUBMELtOAq2SWAAd9g3OIwnxDV6GM280TUz1ISQhSnAUzKcitNX0jWdfiLNLASGDep+UKLHKU6ZSWlgArJ3UXeuoBpCq8J6sIGFSsLMcw+eWsTm76LcVQPxlOUeyWuilAlj90aBhrCW02t5aTUj1fIxQ31Zf7lCFBQKk5guFZ5NCGbdZwsUkVoDuznmIpHikiMmxfdQAtMsPTEkFmGtI9Yskzu+J/wDsY8jstiWifLUSaKGT6fKPVrCXlpL5v7mNDe9P4Mjizza1ZGu8b2WaWACgXEcTpVdNab/TQOJjS3B5DrEKsunQQLSqWslOxcl2J6bBq+EZLtU6atl4lsKYRodQNRGl2yitSEFi7PsBQmGE2yBK3yCsqkNsH0pHSlGLqgJXsERaEiuvqG/mMLRbwRhBZ/i6PBVpu1iWBHjmS3LlGCbqQC6e8aB9AToPxHPwgRcex9sMsNxTEykTEHvqqoFtcs+TQ3kyVBLrSUqfLN+gGkFJnhPQCnQRhNtpJzFRTnrQROU+TKpUNbgmIxKM7ElGANh+IkqH3RWG5t9nHwyCo6FSi/kTSJ3h2wLnTmSGAQXJPRmG8WMjh1JYLUo7sAPXOKxbroSVfYln8Sdm2GSlA/LU/wDMinhG0q3KtOJClMl6nEciNatDW1cM2ZQZT1o2M+fWA18CS0/+4mpBppXapq8Bwm12cpRQrVZbPZg4WVqHOgOjCPli4vMoKCSAV6nR6uN2huvgKykEqmTiwq62HtlCizcNWOSntZilzEFXdI0AP5ch7tHRUo7spyi/grbouHtpYXOWpeKtVkjl3chGV58LyHZE4IXsov7ENCYf1GZSkSJK1IphYEs35dBE3buKSApQPemKOIH7mjf5yjW8uOlqyShJvuhvbuGZ8qYknCpzRYFG2I0gO0WKZVaaMTpmTsIwum+7VbFJkompCgXdRO3js0MbRwvbnOOaludR7U6xmlBPcEyqpdsWTrQpJQqoIOGuXe/mMrwt5SoBKSWTpTPpVob2fhWeSMSZagC4OIYSdCrURU3fc3ZygmZLC1HPACW/8i0COFvvQspqiETa5igPsS5/El0+geOGnp75QGYjCEk0PM1/aL60iyyZfarTgALVUSX2Z4Ro4lsazhxAfhxBQrzJFId4Uu5E+V9Im7Rdqeyx4SFGpKiDl8qw5um1JElAJFBokbmGNtsFG7tRQZvGFlu8hADfTwyx09EZytHmFunMSfzH3MBTlES9Gj7ekxlqb8R944tCCUJCfb946Eegch1w5KcTFk5A16/wGhjeRZSaBzX5CMLulYZKJYoVkOOTvBVvXhUpWzAczpGTI7kVicGz4n71fNt4znXWJclTV1xMA2pIHLeDrslOwqSC5J5w5tiRhIZ2GUCPQ4iXagEpxKdzXCKM3tBMkJLM3TXTTPSBpYx5M77b84EmXhMlrVXKjge3OCo2x70V3C+KTOxqcIwKDaknIRTi/UHMLEeZWTiScpQSVAB6qYZeHjDtV6zDRBZLPiAzi3NRVEmm2X0hSVB0KEbEkAPnCHgxf2c1iSQRUnOKDtHYlBdqEaebRSL5CvRja0CcjDMSSlVKP4ZQhn3DNlBrOQqX/wBpR82Vp4xTm1nDiCQrfCUuOodvWMJU9Kg4WgjYZj1rDcAqTRhd09YJSuWlAbMYXJo74c84CvG6bNNU82RKUfxuUk9QNYLtK1JqEqWNTl5R0Zo7MFKCTzbM7tDIF/INZbBJlAdilI3wDnuaxqqfMxfCCnOprGFqsM5TrEsoORwqr/iEky7JpL971J94DddIZb7Hs+8UByA1ag09Y2s98JCsONJDPicHwMTH+kKUpsS00yy9DpGpuRYWlJADihOvU5QLYaRGcZX4ubaFhZZKVKwhg2ZD0FaamJ1VtSd+RGsVV42CVPnLYgrFAFPUtm43hZePByZaUElIJJcA1ahpziPt7ZV3WiquPiB7IgzKlLpGTlIZtssoLlX2ghwtXlAFg4eeSAlSAlqtVjq/7xvZuHsKQMaDzbm8UTm3+DJNqtHmd4H7RX6jXxjpEpzLHz55O8aXjhxKf8R9/wDEaWeV3gdAMoa6iFKh3Z7Q81IAYJDU9fR4Dtlo7SYAKBJj9dpAUuY+ST5mMEnsklRqpWTxl47HsfXXaO+EJLjMkfWUNL2nYEKIzyHOJy6LdgqAC9OZ5ecML5taSE4nz0NHgJVocwlrYvhw5Byc25QtXOKlTHYVp9bwxt02WBUgqavKEMu0utTJpvDwVhbD7ChpiSKuYqUB0jSlekRqLeAoHUEHRvGKyRbUkZF/wip5MNoEl9iseXDa0ykKd6q02b3gqdxDRIDljmRpE4iyknEolKTkMnPNjBMu0pIZ/SF5NdM5DtHFKQ5CBnV29Y1lcTIDYJSEkvUa70beJpFoQFHCwrUkUjqYUqIZWf3qsOWUFTl9nUVUjiIJKSQQz4gwataV3y8YGtXFEvvEK+LNLZ6Z6GEaLHh58yaRtLlpIYVVyBiqnI4bSeKVlNUEk51NPGA18RUDEuNBmR9awCSpJbvNs37ZwLIJY015UhXNoI9PEyHCihTjI4q/XKBrRxilMqacOAKQcL1wqNKPvCcqFXS8Ir5mOlwfs0g56n61jlOTdHPoVJvTs5hUA9MubbisN7JPm2pQJIDigZ2GzHeJqVaA6Q3pypD6w2/s5al8qE8j/MXlFGSWWdVZZWiUZaB2dCB3gPvVqQ+rwHKvVYDd7036RzdasaUlRckaH/ifLSMZdlSoOCGc6822iE7TuxcMrVMh7ZWcQcsSm51giUWdvreOrRZ3nKUrJKlN1jKXNKgBr0pFZbo0JBFmSf8Ax1jOerEpzp5Nyj6VZJHi3tDHh+412u0iWjupzUrQAUJbU1hIxcnoL0YSF4Q4BcZRzZlpWSmYWByJcsrw3j267eH5MiWEIlpAargEnmYmeMuEJMzB2aUSlqLOzJOtWppFX48oqwRyJkKbndTqYpypR9mgizXAgl82yGXnFVZ+F5qUISUuUp/EluorlGk3h60NRHkpPs+cQ4yRS0yflXFIDqwAry/L5QXKs2Ad3CHzYAPGxsJQohaSDt/iP02ygs7gPzpCO2E5kSCS5y5/IR2ZaeX11jSbKSwBc08+sDy5TGgavI+8CSo4ymgKUAz77N1ME2exhJxl3yDZN0j4qek5jxKW9THM23SpKXU7csztWBGrDQV/bJy39YwnAuCFKDfVdYn7Zf04khLJrRhVurwH/fWkv35gH6iw6AxWxuLLCWphUnYD/MYpkl8xWFFzX+5EuepiWwrOmjKbQ7w5MgsXI8varweNitUJLzUXKQVBWSQ4AJeuju0FWS6QkAzGXphoUjw1PODptnZqAsKFqjxMfVTBQCu7a+MLxOsneLLAMAmBOAJZNABRmT5RO3corSiWVEAkjR8xnFnxVeuGzhISk43DFzQaimYJ9IX8FcJlbTphZCTTnrF00omfJHm9D2xICAA4ACdelIWWS2Omp1Vp+YwLx3fwU0pCnOICmjc+caXVZ1JkoBFW/mF4qrZGcPTdIU2+mPdSi3/IwFKBRXfL5mCbcT2iqZKU2mpjOTZTMLs7ProIWLrs0Ud2U4as5INdiaCKrg+902QmYpNFd18mGsSSp6XYbxT3OPs5ZbNWF1JCkhywcFw0BScZJoLVqi7m8d2ahQFTjl9mCSDoGb1hdaZcy0zkKnkSwFEyrO7qKkuXWRQEAO3LwgEcQzLMmZKJkyFggEplAGofIKano8JLbfpxyiiaVLC8RXq+T/xF5eRbSAsTrZf2K2PNUkVDghJyA+9hfIjlD9dilqTkBq4ABfTKJS6LeJ00LCAJyQ0yW9FJUW7RD5invDy9bYlLAEsDhLdXA5VaNMdKyZlMumXM7q5ZSpzUmqtcROVecLrz4ZIH2dWzDVB5iKKwzFFKkk42pi3bPyPtC2+LyEh14sKkoZjksAhq7hz5xKUYfIymyV7BSe6XBPKMly2qIpb3tonWcTKAkKUk/lTXCSd94RzEpKUqALKSCKe2/hGXLicNorF2L1ySfidtt+sIuKUzBgUlLoFOh+vaKeXg1xejR3e9hRPk9mhXZqNXIJB2ydojFfLLJaPN/wC5LAnPWO595KZgp6Url/MZLCklQOQyLu/TeMJksqoAMX1WLUrOutH6XPxa1GfPwi44SvDtJZlksqWAQc3TQAZZh4ggkioDHrTyii4Gnnt1EJdIScZyAdmz5iKddE2WFsnhg+JXhHKQkJoCCRmRT+IZpVKmCikvsIW8QqUmWMCqOyqb0FNawr+w1ehSq7EzlmZPZMmX8IOZO42eOL+v2alGGWky5IAFCHbo4bxj4q1rp2wYD4Qcjsdg0JL+vJKgAFAirjdsn/mJxtuiWSfHUf8AYqs1nxTMRLh8250j0SzWkYEunTaIC7gzsdQpuT5RXyZgKQxp1izlRhkmc3hwugzVAnNRoDoTGF4XWyBLlMPxd6p8NoqLWpAWp1AVPM5xikBZDAAaks5/aMt/BuJZPC+FHeWEkl6DEK84aSEGVK7MgEgB20piB84fS0S3w4WO+/OEl72kla1SwCMyxD4RT4c4e2lZwPfkv+7ZaQBMCQDpjbUl/poQWeyKRMGJLkfdP0YZ3dJmTZ5EjYk9KV84LTeBC8MxFQe8lqvkpnD5GD+WdZR3PjxEuBNSxxPQBmYbA7QTbLyH90BMDJNSBpNST3S2hGEgwrsNoSAQKqCXFD9oj8p/ENoD4imKeXOQXYgqD/EB8KvJTGNcZe1En2ekXVPKwVEMCSzdYQf1GsxMgEaGr7PX2h1cc5PZpKXIOunPwgPjkvZVMRkYE/42GPZIyrSV2eZjBIElWBNaAJIFGaph9wHZe2saEzU91Kls7UD0rnQR5xet6Hs0y0rUuYtIDPl0A5Uj0fgmxLlWVIKgo64VPhJqcTt0hsT/AGtnO3PQFel3YCa91z5aQvlSC4IZoqZ6kklJq9WZyCn4mjCRZU1LGnJm8oxZIKzUpaPPr/4fABmJcDM0oCfaJns1ZCv7R7vLupM5DTHAIqkE10Bd6dI8kv25TKnzJcsiY2RSaCuRJFCPGL4cM5uoiyyQirkJxdczEB94EOC1Ms9i2kMFJVJBRKWorJdSUsEjSpJoX9Ia2G7CEAqYHVqnqSdX1juTdyEElIqS5JrHuYvCxxXvVs8ufltv29C65eICo4LQgoV91bEBRbeGlqtKkEEjGh66lJzeEfFctS5YUgvgOLR6QfcV49rLDsaMeseR53irDLlHpno+Nm9Rb7C7TbTOlFCFg7AiogJXC6FoDUU1VAmu7iM7xsZlspGQLtt/EMrttwWkKFCcxo+sYE3HZecOWmIrBw9OEwEmXhGmqoFXfypZKDTCWi0SAuhT3tNoCn8KpUoqMupi6be3syOCiVs9coTFMnErEXpR33jhckLAeXg+tYMVYPtFEAZnUvmfWOP7qWmhVX18oRRoazLs+zSVGpbI5cmjs3F9gVOJagcQJSFClXVqR0jsEzQGZTkDC9CHr0DCsNr3tmCWQ1VAgaVjXCPtsRy3RIcOJwzJ0xABOJu6rutRQbajeUGXtc6bSAtbS1jJQqoeRY+IjH+4lygUggaq0c65ZmBTfanBCaaB/wCIyykuivEW3hdE+zpxgCZLSXxSyxSdDhOXMZRPzr7WpLMMDk1GT/FqWBzbyh9xPxB2oEpKggM63FSXyHKEl33OqdNEtIdROlfGKK10I0j1DhGXOMhBDBJSk171GFEpfQD4iX8o+cdTcNlmt8SgwSqmF6Etr0ihuW7RIkol/hTXmdYU8QSEzfslDExcJGobMnSNU4NJCrsjOEuCZRIWtC5yzm7JSByLuelBHoljuqUkEoQqVhBSwLA9UihI3gm57GES0hksBRgzRveC0iWXy+j8o5RdcpBbvRIXpaFJtSClIUVJxNo7McuYj8i0nUd7kPYQvlXq1oRMCnGEy0vriU5PKrxQd5wVISovTC758xGCT2aIqyP414sXJKJUpxMWCpSiWYZAAZAneFl32kFIfMgE+MZ/1UmhdtkpAZSZXfYghiXT450hbYJagt6kYQerMPnH0nhY1HEml2eZ5dtlCtNHgbtKtGSbVmkmoy+VIGnWnCUmlMzlGw8+kZWojCsF/LeJjhm2FE5cv7ugHr6RQXlOFGetaZnb3iVlDs7V70rWkY/NhzxM9Dw3xZ6AsJWkj6EILIrspi5ZLaj5HpDGyTnZmrGd9SgUhYDkZ78o+YX0z2pfY2k2lwDBqb5ahQoncHOJK7be1AaCh9/nDkWtO4hXKUHojKKnspb0vJfaLSouMSurOdonb6vkSgAlIKjUPk1R50yh3eEomdM2xqfziYvG7Uy7TKJcoUrEQRToD18oq2Z4K3QdZ78tSuzEqU5Ac46PRzloW1g218QTlSgLSFJWJmLEaJZiAEp0Deogq6LxSxUmVgUpTFzi6tXpBd7WYWqZ2JDgCp18I7m6qzT6SJ2ZaXDtTf1jq7kmcaKwjppqawdefCZly1KxFkVwfiA55wmuy0AEpJ09s/3iG0yuKCfY8kcLyJy1MuYnu96ZTCTsk0oekM+HLrlWJayXUoB31w8hl6xtYJAwgMVZEJGSfPM8zQDSFXEs1SQCKkkgqDhIb7oep6xqjNx3QkoJuiyvTjCTJQku5UkKTsXLR84bJXjWQCVZv19o83sF3rUxWvupDB2LAaMaNFHZ+JewGEkAKYAhLlPXSKryk37hX4c0rRf2u3oljvKCXyKqCI/iG/CUqQC4UykKB+Egd5JbnlCW970UZrLVicApJyIzDMWjEW1w3dBieXy3LpF8PhKW2xbapwwSkknFJyV+N2KfEMQ/OPQriWhaJc0nvzEuK5tR2feI+zWgnuqY7uM9YYXbfollk5V7qvVj4RlU97Q8vEaWmQvFlrC71nkFwkpT5JAMFXUe6oku5IiZvyek22fgHcVMela0PuTBl3W1Xel7ZcjH2mGP7cf6PA8qFyZ3breEWhLlqFCjuFVB+to4nW/tFSwOqm5U6aQq4qkntH1IHico7sMwLl4EshgMSj8ShkwGTaxbiiagqUhmq0Y5i1A0yT0HjE3edq+2xdDDgSVYa5JLPT6MT15TPtDm2Fx8vCJ54r02Uw0nor7PNeWFD7p9D+0OwAtDaERL8PWrECDkUkPzh9dc/D3SXY+DaR8fljxlR68JXEn0JUmYoH7py5NDqTa+6HjO+bM0xMwZKOFXygMiYglLAgEseTuID96TJq4to9DvorE5YYAY1M5zrnm8Jr5sBmyR3khaS4Dlzm42HWK685IK1jIlRJVrnodojpyXmEBWIg0Lin8QHa7JQg3uIDc/EvY9xaC6TnUjrDaw8VJ7d0mp3o/IkwPPshwkqCR0HqCYTz7DiLhT601/eEbTZtUZ1svrxvcrlq7vdKSCxBIpnSJG2S3DjMVDZg5eogSUpaQyS4PQNuXd4YSQ9TUnY0bTnAbKwXwPeFr/AAQAr4hT0zhrxUsTbMSA5TUeGfoYh0J+0QUAhZLaM2Z/zF3MIRZ19pmU+/zikW2qFcVZH2G3KL0AG/8AmkdiZ3XOQJJJ1fOAZM1OEB8RFAlOrfiMY2+1FYCFEDMltNhSIuJp56DbwmBUhKkOySxplsRs406xjZbYSmoLD70Z2a2lSVpKiE4Mv05GOLsmnD7QKoSD2GLtzkBRIOhoB4xnbJpMtYFSpJ8Dyj9aJCQlTnEo7DKM5UhYDN4nSCnTspNtqiFsVoVKONJYk5nJxoYbTbzOLvJSDq3Xyb1ga9brVJmHVBLgguHbURnbLSVhOFKAQMxTzctH3WCccmNSR87lx1LaOeI5uI0IOGjpyaBrBPCgAru4KCYHdGdCNq584dXFw6J0icV1UQyP1ZuPFhCIzJtmWQUlJIYgjPWjxFeRjlkcIvaGlhkoJpDaZblS2SsBQIod21EPLr4eQtHaT0gghkpOfJ94ScPWVUw9rNOGWC4SAO8TkB7xQ2m0qnzuzSQlKBX2aPK/UfL5v04PS7KYMKXukTMspl2gpQBgfeghrJmMpxCq/Uypc8JlAMAHbU6wdgwy0rGSj5R500mk/s0Q+UObySZsogBjmPCOLFef2acQ7wDHOCLpViDKYwHaLMQojDrtGZOtDy+0eq3jdqQtSlzVALJOF2DE1q0LTJsEtBCUIJP3gHL/AKhAvEtntMyetIV9mCWdsuTmFo4fNMZC+TCkVk3dUQg0kL/9YSFrQFd12ST7GFt6JYBsKTphLP4fOLWz8P2YJImSgOr/AP5jVV1WZBBRJSltdT/yjvSs0/5OqPOZYm5lC33APyEdm3LRu+xoeVI9Ewpx4TQ+vpHV43ZIlJ/6aFzVfC6QW3UXGnvHPChVmbJjhSwKWvtVjzg7i69wlOBJrGlotokIEtJClM3TVzEvb7H2ygMZUdSnUl/SFS+B3k4gabalIYUfPeP1lOJQCe6KuqpLc2g//amAOpVeQf5x2bhWlH2SiA1XB73i1PGFaOWZfIstCwFKAqG8SBDK7QAB4atU1jBfD81grBTVXyrAs9aknvpZmoOWWmfOA4lo5EnZV2KUmlHrnvBM2QkvWEN33wl0uc36Dxgtd5JOJi7bajkIk4uzfHLCjqbY5de6FA5hs+rwo/sbMlWIyQD0pyzikuiyiea9xANR94+GkUpuWykYezSS2rP5lyIvDml7XRknKLekQMu0jRLDb6yhRfVrRN7ikhSU7jXrtDjiLhzslHs1snUH1AiMvq0BCGCq6Aa+kPhg3NJdk82RqLsNRaQgBRmBKUigAYgZU8NoCtXEUxaSJKFYQGJA219NYSWeUqaVF3CQVV5RTcJEFCkn4SnbXKPcw/p0f5T2eTk8lqOhDZZwWpJLqUxd9wKGK27yFWZQIoAfp4kpcgybUUqGTgcxWvrFfdJaUpn3PzEYPOioypfBbA7O7rtLLT5Q5nSUlRpErZLUROIbJX81is7RJq7R5mWNMummei3pZCZiqgB8yQB5nWFy7ys6FGWlSVTAlzr7ZQ4t0nHMUl6GFFouNCXPw6qIpXQneNslsxx6O5dn7QYlLISdHzjWfYkKSAZYUlNRiD4ejwBItC/hSO0AyVl4MPeDbfZDMlEFRQojQluhHpCsZIxscoIJCSFk/eP3Rs+Z6QJxJ9kxQDMmroBrlTL7tHgH/R7aCFIUEuzh+6ltGFDD+6bOpCiuarHMIZ8kgflEBtsrajtE5d/CK5hJnEoJDkqYE8gHh1ZZEiyAgFK5goyWKv8AyfI1jW9LtxrKxMKDs/tCy7bsKScCSvEpziNHO503gUie32Gf6glVEoSlROamASNzrBSbEnWYFfpyruMoX3vOTJSO2SkH/wCNWJR2ZGcA2SchfeAmDRlIINcoN2FFHMwkYVMUnQUiV4puNwOzQpdcks461jfsUzFdxSkNUl6jkAfeC0y5maZpCQnI1JO+Il4DVlIvi7PPZ13LTLKlyFIAOb/IiOJAWhjXTMEUj0yVLJfG6n0o0E91mKadB+0JwK+q/o8yuu+lyiokEP1hsOJQRVR5fs8V1puyUoHElJ+tomv9tomzCnDhQ7Yg2I75ANAcBlmZNXxfipr4HJbPYZ5xGLtJmTFA5GgJir40SizKTZ5WLEoOtTtQ5CnTOJYICWAABBr/ADHvfp/icV6hlzzcnQfY7pXLlzEsDiAZi5Zxm2UUV2WUolgBkK94UXepTYiTQN61giberSwM1nIa9Ty58o9dxdUjy8lvTE16zXtZJqKv8opbCsBD6KT5xITVPOfMtVt4qLGsFHPL0j539TXvPS8XQAmapU4/qA69YqEO0R8y9UyyU4QpXI5F6vBsi+J4SGJb9H8Rgy4pSSZaM4xbPWeIsSbcrCULBSk9mVTEFgGUxQG8zGalLmd1sKHcJBUSOqlF4qLzsiTNJIDlqtVmjH/TwMqeH8xV/wAmZYvVgNkAAbs8La4s+ggoKlmnap6EjyjCcNHjFNmDvrHDjPsJgS3xDqDAqSQrvAiOQgCpKugUwPUZRN2u/f7ZQW61pCgCkl6cnNImwldNlSx3mBOZc5QpvG+w+GUFLO6UjCOjkPCyXbV21YUCUo+6nJhk5bM0ilsnD6U1JcgQUmwCOwXeFHHMxFW6s4PVKQk90Z5xquVhLRx2OsAqgdF0hVQAnpAs26lJICZhb65wwWTStI4WKQDgORJnB2IVsKAgbOKmMRe81CiJslSEj77gp66FoLWDSsLbxtJUoJLYMiN335Rxxuu2rmE6I0IoSNy+Ubz7ZKkpJCVAJSCSSkhziYO+I1QdMo7lWegAib/qNdsxpMuWspxVV3lAED4QwpQknxjX4mOOTLxn0Tm2to8+vKyTZs5cxSgtSykqqKYsOFJGnxDLmY4l3OslqEljUh2ISX5gY0jck5Q1lXJae6rtg4yOJVKD8vIeQjVVw2gu0xIFKAqagCRQg6JD7tH1cfSiqMrbYvF3KSkVcnMbd5Sd90HQCo3j4u71pCy6VFLgMAQcIUTt3u76iD/9uWou85LfqU+qjXDuSepg5HA9qmpKjPTWnxK1cfh/MfOOc8S+xOLI2Xdk0rJSUEuQ+NIqPiAP5Xc7RTXVYD8LhwUpIrq7tTRiTrD2y/0utRSparUmlSxVUio0p9O8dWbgu0pIPaocF3xKzFAfhowJEeD5jwyl8s2Yk0yVtfDiTMxhbJw42ZL/AA4zTG+uoEaJyyPlF1Z+B5pSQpafhailsAQx02pGH/8AO5n/AHU+v7R5+eUZUoRdfn/rKRpds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07974" y="2852936"/>
            <a:ext cx="541615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Una vez que los dejo salir después de que Dios le quitó la vida a todos los primogénitos de los egipcios con gran riqueza, los persiguió con todo su ejercito para traerlos de regreso a la </a:t>
            </a:r>
            <a:r>
              <a:rPr lang="es-CO" sz="2800" i="1" dirty="0" smtClean="0">
                <a:solidFill>
                  <a:srgbClr val="FF0000"/>
                </a:solidFill>
              </a:rPr>
              <a:t>servidumbre.</a:t>
            </a:r>
            <a:endParaRPr lang="es-CO" sz="2800" i="1" dirty="0">
              <a:solidFill>
                <a:srgbClr val="FF0000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5530592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>
                <a:solidFill>
                  <a:srgbClr val="FF0000"/>
                </a:solidFill>
              </a:rPr>
              <a:t>1Pedro 5:8</a:t>
            </a:r>
            <a:r>
              <a:rPr lang="es-CO" sz="2800" b="1" baseline="30000" dirty="0"/>
              <a:t> </a:t>
            </a:r>
            <a:r>
              <a:rPr lang="es-CO" sz="2800" b="1" dirty="0"/>
              <a:t> </a:t>
            </a:r>
            <a:r>
              <a:rPr lang="es-CO" sz="2800" b="1" dirty="0" smtClean="0"/>
              <a:t>«</a:t>
            </a:r>
            <a:r>
              <a:rPr lang="es-CO" sz="2800" dirty="0" smtClean="0"/>
              <a:t>Sed </a:t>
            </a:r>
            <a:r>
              <a:rPr lang="es-CO" sz="2800" dirty="0"/>
              <a:t>sobrios, y velad; porque vuestro adversario el diablo, como león rugiente, anda alrededor buscando a quien </a:t>
            </a:r>
            <a:r>
              <a:rPr lang="es-CO" sz="2800" dirty="0" smtClean="0"/>
              <a:t>devorar» </a:t>
            </a:r>
            <a:r>
              <a:rPr lang="es-CO" sz="2800" dirty="0"/>
              <a:t>. </a:t>
            </a:r>
          </a:p>
        </p:txBody>
      </p:sp>
      <p:pic>
        <p:nvPicPr>
          <p:cNvPr id="4100" name="Picture 4" descr="http://www.dibujosbiblicos.net/data/media/89/murteprimogeni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52936"/>
            <a:ext cx="3256409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6672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8640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5800" b="1" dirty="0" smtClean="0"/>
              <a:t>7)</a:t>
            </a:r>
            <a:r>
              <a:rPr lang="es-CO" dirty="0" smtClean="0"/>
              <a:t>. </a:t>
            </a:r>
            <a:r>
              <a:rPr lang="es-CO" sz="4300" u="sng" dirty="0" smtClean="0"/>
              <a:t>Dios nos libra.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2" y="1592253"/>
            <a:ext cx="5400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dirty="0">
                <a:solidFill>
                  <a:srgbClr val="FF0000"/>
                </a:solidFill>
              </a:rPr>
              <a:t>Isaías 43:2</a:t>
            </a:r>
            <a:r>
              <a:rPr lang="es-CO" sz="3200" dirty="0"/>
              <a:t>.</a:t>
            </a:r>
            <a:r>
              <a:rPr lang="es-CO" sz="3200" b="1" baseline="30000" dirty="0"/>
              <a:t> </a:t>
            </a:r>
            <a:r>
              <a:rPr lang="es-CO" sz="3200" dirty="0"/>
              <a:t>Cuando pases por las aguas, yo estaré contigo; y si por los ríos, no te anegarán. Cuando pases por el fuego, no te quemarás, ni la llama arderá en ti.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707904" y="4646841"/>
            <a:ext cx="5256584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En al mar rojo Dios manifestó su gran poder para librar definitivamente a Israel de </a:t>
            </a:r>
            <a:r>
              <a:rPr lang="es-CO" sz="3200" dirty="0" smtClean="0"/>
              <a:t>la esclavitud </a:t>
            </a:r>
            <a:r>
              <a:rPr lang="es-CO" sz="3200" dirty="0"/>
              <a:t>de </a:t>
            </a:r>
            <a:r>
              <a:rPr lang="es-CO" sz="3200" dirty="0" smtClean="0"/>
              <a:t>Faraón</a:t>
            </a:r>
            <a:r>
              <a:rPr lang="es-CO" sz="3200" dirty="0"/>
              <a:t>. </a:t>
            </a:r>
          </a:p>
          <a:p>
            <a:endParaRPr lang="es-CO" dirty="0"/>
          </a:p>
        </p:txBody>
      </p:sp>
      <p:sp>
        <p:nvSpPr>
          <p:cNvPr id="6" name="AutoShape 2" descr="data:image/jpeg;base64,/9j/4AAQSkZJRgABAQAAAQABAAD/2wCEAAkGBhMSERUUExQVFRUVFxgXGBgXFxcaGRgYGhcYFxoXGBcXHSYfFxkjGRcUHy8gJCcpLCwsFx4xNTAqNSYrLCkBCQoKDgwOGg8PGikkHyQpKSwsLCwsLCksLCkpLCkpLCwpKSwsLCwpLCksLCwsKSksKSkpLCksLCkpKSksLCwpKf/AABEIAL4BCQMBIgACEQEDEQH/xAAcAAACAwEBAQEAAAAAAAAAAAAEBQIDBgEABwj/xAA+EAABAwIEBAMHAgQFAwUAAAABAAIRAyEEEjFBBVFhcSKBkRMyobHB0fAGQhRS4fEVYnKCkiNTogcWM7LC/8QAGQEAAwEBAQAAAAAAAAAAAAAAAQIDAAQF/8QAJBEAAgICAgMAAQUAAAAAAAAAAAECERIhAzFBUWGBEyIyQnH/2gAMAwEAAhEDEQA/AMCwubp6IqnXJjZdfw+oP2/+TfqrqfD6hF2H1H3VMX6NlFh+GqA2m6OZTStuEfbwO7wj8O5zR+7zafsrwm1/InKKfQyoUs1kQ3AoKnjP8p+I+iKbjyY0A9VXJC4Mu/huSsp0IUXY9gEzPZVVeLSIZE95KDmkb9OQUGFSIH7rd0H/ABDiNSFGgRqblI+VD/pPyH5QpFqCpvk3BJ+ARYqmALLLlXkz4n4J5FwUrrzqo0K6MSBsUy5IPyI+OS8E/Zqf8OvNeCLW7qQMXkeRT2n0LTREsgQuBik6u3mve0A1MShkjUwR9C5VT6MJg8AqoU0wvQsr0ktewyn9akgauFutowqqMlDvamr6LToQufwSZNMwobTMrj2lMa1JCOolaggNQlca2BJ5Io0RuhsQEtAAq19EFUB5oypTQ7qZWaCCkwqahO6MfTi5Qtd9rKcqQVb6KIKs9u7mqm1hpv1VkdEtJjG9ZRHX1RdIGIS/H4/2URE9du6Fo8RqVHCYDeUXP+qDYdE9pEzSUfy6Ia3qhcNhnugwO8/l0wbhHgfLr6rWCzrWczK8KPn5BC43FFkAAGfKPRV0Me83kR0QYbGYo82g9wFIYJv8jf8AiF7B1y6Lg9CE0xBIp5gBMWlI4INsVnh7P5WjyA+SsZwmnuxo7Ej6qWExVRxh2UX2TjC3gka8joR05JXFBTb7E/8Ahrdsw7OP1Xf8Kbzf/wAgfotIaQPux6KJw87N9Eqghm5eDMngQ1Dn+YBVn+ESID4/2fYrRMwUm8dbfRRe0MkkdFsIoOUn2zPN4K6LPYY/yuH/AOlW7gz5kPpD/mntWpY6GDsAgm1TrmOulo9FsUDOS8iipwStMh1PyJ+xUm8MqjT2f/I3PctstFTg7FdZQFyIJ59lnBMZckzNjh1W8tbHR8+shVDC1hMieXiGnmtJxPD5WSLGyRMY4kguN9L6BZQ+gfIxdiaVT/tvPYj7oeqyoGwGP6+EklOKL/EGyTLouZ2/D5I9+GbpAnnCbBewrkl6RiqjnaOY4f7SoMx5bAnMORsfUrUcZwpDDlJB1EFZ+mX5SC5xO11lFp6YHNPtEKmKHeeUIWviwCNTPJGNpANcb2jWDz5jsoYYsfJyMtvEfJUufsS4+gGvVtofqhadVxEubB7o3FCnIOVwI5SfqoOw7XiZPcyELnfYbiLKmIBMQfSyHxGIA0RrsM0GAZ85Q+K4WSNSPRCTm+gxcUK3PJ7c1TUptJ1cev8AZEVuHOH7rdlA0HRAhRcZDqaAMQ0CBclVQeRRVTDP6ev5Co9g/l8/shTQckzd4yi6cz4kCzR+3pP7j19EPQbeef2TLitHQjX6a/ndB02XHkfn9wulrZys1fCHHK2fyycYhoNIkxYHuEg4O/MBfTX88lo6LA9kG2v56FYZdCDFU5I0m09vyFVQw8NdHOPzyTevQDWxGmnbUH1UDRESP3C8c97c0GYjwsX81ocXhv8ApSdISHhdGHawf6clqmnNT5WQsKMq0/DrstFwx4GWx+fqlhoCIje/dH8LoFrrnVKZDcU9T0+B5clOrSBE+sKTWXIsiBRGW8f2QborQE53S1h3/pCpx4FoF0e+iCOf5shsTSvMLJgFJvadPuf6oOo28DW3n0+qZMpa2n7D63XBgY+a1gaIUgIn89EU2kNBp99foo0cNuVYHW7SPzyWTCcr0JbB5HX4LMVqWWsG6CfgbLXMHa8zHZJOL4Wagd29UyYskIsXSLHNI1aW+pkHyTlkkHoNfouY/Bh7esW7q3C1SQ21yNEbArTAMQ3M3zSXiOHa0Tpe/p/ZP8f4AQeciLk+SzuJoGoRnEAbbzzN4SuaRRcbkCOH/QcRo51o7RH5zXMJhAyn5JgykMpbyuO21t7/ADUa9KGn1CdNNWTap0Z6syXdJPpsialHLTgcp/OSs/h80AW3J+ICnxW1PntCIrEOBoyfj5/hUuI4jKDa6KwdINBd5DySfiVUuOqfwBEKdJuQOIkm+sIWpWBJACZVKUNA5fZKnm57pBj1Qxqo+0/LqhrpcCjc3X5ooDRvcVRkCdP6JbUpXHQR6J/jac05AuL+iUYgAw7bl+BADGfAKfW5+y0tH3dPwLLcI94RNtlqqYOVY0SqlR3dJkHsP63nyUaeGIIBv20/NCmLBIgWvy3/ALKz2MmN9T6QInolbGFdGhFT0n4g/RaTD0YF95jsgn4WHh3r5wm1CIEfkpLGSErsNBiLXR38KGuadpaT6ooMnTY3VlRkgdSPK6RyGSJ0AScx6q4CQR1+Csp0LW2VjGAz0Ov0StjpA9Rkidiq69KZiUXuvZELCJ20h8fVccwyNgjn4ex7/wBkK9s6ogKqNPU3/Co1KOuwmdduaLDIACj7MfnNGwUCNB8tfz0UMVTBjlM/W6MdUa0eI7gSUkxfGQHFoaSBN4EGeQmbLOddhUG+iVZ7RcmB9UjxPFCP/jBB2JER5FXY3ibToxx66fnkldbFuP7fU/FSfK/CKrhXkg/FkmXG/r9VCrXab5vLRccGx4gPT6qJA2AS3spVEG4poMgyR1280TWq5gDsfyEBVpjcBSwVWHFo0jN6clbin4I8sNWEtpACwufkl3E6Wcho0t+eibVX77oI081+VvMrpRy0K8WA1kAaD5wkVGlMd59OfmtDjaWoE/nyS11Dw8+aYABiK9ietksqtgSmdflG5j6IHE09vVKwlWCp5naWhMfYjkPRU8PYQ08yu+1RToaj6xSptLT+5LOKcIgDILbgaD+iaUmZBsUU5pDbWnkLz5rGcUzIYFuVwkxcfFbDCNcWWvz6LO1MLBh3qtLwqqC2J05oMnFbLcOZE3B3j7+nqmuHp5gPzn9EFAa4xsQehTTBxqO6VsqkRNGbaf0XKbMroud+kJjTAPLl5qurQEQCpWPRVhaoHX7o2lTzEIOlhrprh6cBIxi1oXIUguwlCUOMKL3QZiysqNQ2IHy+KKAzjxMT6/VRcwai65UqgNvymyUYniRveBtzWlJRVsaEXLSC69cDX6/koSpxHk3fU/BLm4guN5jmVMVQueXK30dMeFLsrxeJzHxH6BAueDu31CMrtB2S7E0qYgkGDI31nTvF/NDbGpI46sDpHkQqnjt8Eu4hStNJxzCLEc+/S6uqtysd2iR6SjbsDRyvVAPPy+yAfWa10lwbmsA7w6Em09/gmDWS3SbwTbUydOyWY7AiqaZsI8UG8hwjLbZUTYtI5UqdD5R9UO7FNaQbg9R9QIXfCxo8WYC0kRO0nlzVdQSsnTBKmqHNZg0GgETtp/VD1zAmbg/Er2CxGdsfyj1QeNq+IAc9Pqu+LtWefJNOmQqRF9/mlmLdAEd/jCYvYf6FA4u/K0/0+vqmFFVb3nO2A+6V5jPnCY418DL0ug8HhHOqAbC6AQuQG+SBzovEOjt80Nk6IUMj67Sk3JnY2GyYZSNfJZ39K8bbimEtaWPZlkai8wQd9DYrRZzHMhZO9odqnTA8fREEmwUOG1iHR8vzojsVhpaZ3VfD8JBncaFZ9E/7DB9QZgdxc8oRVGoPjdDGhMbW/AiKXDyG2MkGe/4FMcPbWOoIPQpkymHAXSkURA/LI7D2Ec/gpP4OgoUIJA3GqJpNjzVeHPmrQUrGJgLyqrYlrfeIHcgJHxP9UNZan/1D6Aee6AUrHVasIISvH8Taz3nDl19Fn6/Ha1QQXZZ5WPr/AGQDcOM2aWk83OE/Eo2hlxt9jTG8VLzaQPSVTSbvKobUAtLT6IPjfFRRa3LdziNpEEjQAzmidjooy+nRFKKpDyRzCX8S4pSpFoebvOVoGpPbkLSeo5rN4j9RVC/I1jxla8zlgveYbRAabt8RJI3yjQSmtWl4MOK1PxZCD48zZc90y3c3mQbWF7IJWZuhk6oCsx+oKzXVfHnDGAsOQOkkjPPe4snuN4kynsbuDb83GAIGiXVKgc15hwGY6EiXTln0DhG/mio30ZtVsA4Phyxjsznta50tYXHw5ZaSBmsTuOl1XV4iRXbTaXS65l4IyBszBncgQpfwTPeyul0m86neDulvBMG6hW9qQ0gAgsBgOu0gkgHdp9UDMd1ccXSWXa4hwJIJ92OehuUvqPc0T/KJt05Dmp08xZmgABwbqZMtdoIFouew6quo3I5wdlkECGiBZjb9zN+qLQExRhQKlMv8QkuBueZkwfX1XPY1WGLu/wBRv6QrLt9oS5wzOzSHCfdDIiI1iTvurf4ppAINoHl0WAgQcRq0zIYPJyMweJFUkxlLdWk8/mELUqDr6IKrUuCLFpsfp2VuOePZHl48uh055nvogsTRgddURhMc18GwI1byPPqD9VVjAbgXJt+eS7DjaoRVxmMwicJR8JLrTf7D0hFDD38Ww0ChiKogjSPz5o/TGf4o8jQoL2rvwqzHYsPeHC7QY+d1RA6+hXLKWy8Vo+i/+nTDlqGCAXC+zobEeRH/AJL6Bh27Qkn6b4WMLQbSkEi7iN3G58hp2CdUgCI3VorGNAk8nYUYmI1seQUPZEaLgdLgIHqjmoikaDLIuhW3jn9kHUrBgk6HXmqX8Ta1uYEGdBOvopt0FX4HIIi2+2/UKyliWixc0dCfosZV49WeYDi0cm/fVQbmN5k9VFzSKx4mzfDiLGj3h5fOEtxP6n2ptn/M6w9N1l2PdKvlx5JMrLLi9l+IBqHM92Y+nkOQUBhugUm07aq1ndLY+KRSMOFD/C29EccKTupNwJ5/D+qFhoC/w9u6y3EcE5tStYi5dTkOIfZrhBEiZkQY7rcjBcz8lB+H5FK99sJi+D4Rop0wBVFUxfIHXmQ252iLc0dxDirKuZ5qMmm2A1ogtLRlEAkx4mwR2XavFRL2PpVXAwajSWzmN8obmylo8MG51WC4jhKzq+Vs02iqW02yQS6o6QJcYB8bQQXalZNeGK/8Hn6mx59jTaHHM6o2Ni47ERtIN9NE2pCqMOxuQ5pGbplc64nUk3SbC/p+oxlKq99JoMuDIJcSGOc29rOc1ot/MN7LXVMVRGtWnPL2jfTVbOmZxsXUmPfALXT1gd90vbxFrq/8OAc+Uuu0iANi0ic0kWjQgzsu/qPEXaKZDg4EjKWyXNgkB9wIF4gTJuYASngTWOq1nvc57ywFrnOJd4jl1tYkR/VGNNmk2laHFWlnaPG5oBzgtDJmI/cDaClnEcLBNT2jyIvdsk2AIaLHl5ovjWKaMGcviENBt+0WcY1HunXmo4FrThmAlxzNHukTBIcBPbKEy1TYHu0VY3CU5IExyIGmx7HVJWZvbNaSRTBc4O3LnEFxdz6I/EVqznh1RoOWWxIHh2uB2t0UpDcroux+YDW3ImLpk90Br9osp1gSYc5jczoHIAkR9FGqKZ1qSehA+i8arMzzDhL3OEBxAzGYna8qFWk3kmlpsWK0esxwLcwI67cuyYsrhwm066+XnZJTREj7nRDcS4qGVYcNoYBYMvp1cRqn4p12S5YJj2o4m/MW6BLcU3bMNNN0qo/qBzqwGg91o5uJgE84mfJNKg73169V05ZqjnrEytVpa09XfIz9lX7cplxGmBA736lB/wAKeRXLLTosnaP0BSxI0IlEscDrbkd0lpVjOactv5hB5ArlTi4boZjaRBEc+i7KJWkOK+Ky7A8zGi4/irR70CO9+x5rIcQ/U4ZcAknYzbX1vCT4n9ROquMmADYchyndTlJRNGMpfDV8U42HOnORaMvTysCghxIgQARO6V4WqDdH0a45lcc55M7YQxWiyni3bn1KNw5LrhD0qzUXSxvRBS9Ian5YZSpO1lE06fMlAMxqIbiys7D+Q5oI0VjC7ohqOKhW/wAcptyHVew+jP4VzEuaxpe95AaJOpsgTip3QvEGNq03MP7hH4RcHqEK9jX6HOErsc1rgTfS4Pnb1UqlRqyX6exeWgJ8IaS2D/NmcDLos2A06aui6OqcRI2vuJ0+CDWxrFuP9s7FVCGANgDM8VIe0RlgsBkwXDySmjw976j3Fjw4VWuHgMGHOLgA/KA13gMgFaM44kaR5yqAxzjAMSdSTbmew18k0YbsSUl0UMp17Wa2Od4HK7ienaytNF1iSDfLZtpgmNYmB8QluLo1HYpxpvd7IMZ4TIElpGhbvEz1TKm0hj3vj2bGEjWXVPFG/JziezR3OAjmqsTfqHBPqupGmTDc4cG5bh2UgjMQP2oKhg30i5zbEj3nPaSAATo3qXFF0MIf2nb0A+SrxOHLmloeBO8j000QcWjKSatA+DLjQ9nbxEt8y63xUuG8SDA1jg7wmNBBGaRO4ERPmp4LDP8AbUg1wa2WNgGTr78ke8BJsAp4j2Io3c0VC4gTGc6gXjqTyTwusRJqv3/g9xLGZajw+Ac5Hh0ubEX3JQGOxOSm5wIm0AmJvdXcRqPquzZGtkQZOa8zIsBsEt4lR/6Tg67iQR0g/wBlTjSchJtqBdWrqhzxBNoGtwgi8FrHHQ+90108wrWMAj6G15EE+SFBz9FeLxoZTe4C4iOhNlkqtYudmcSTvKeY8H2TxIsRMdD0SEN2RSJSdltB3jZGuYesrTYniAzFg/aSJ2JGoHY28ks4Bw0Oc15OhmP9N5PwK4RlhxmfEe+Zx0HlKrBtIlJLyV8RdJCFk8yicS+QCqs7eR9UJbY6VI+hVMfyMW6n+xVbsd/LYAQlExqqmcRtpGuuqV8jZVcUI7Gr2h5k3VtDh7P5GpL/AI1CJw/6gvyPMKbsrcUPadEdkVSwzdZKWs4u1wu8+iu/jaUamexS0NaGrA0Ihtdo3CTN4gwi0nsCu0ca2btPyRRtD9mJB/Aptr9vMpQx7dlexwWs1DT2/Ze9shGVArWPn5z/AGSsyLw47/ZWNfEGJggwASIkE3+iS8Pd7Sm/K7PFS5cQAIbTq3kwGwfgUW/iQGyVpjWivD4N+VzHM8Lnl5OZt5DZBmTqDtumGWpYDLsLuM8h+xK/8YlwaxrnOdYNFyT0A1XcNi6lT3Wc/t81qZmw/iAeaoZDgabcriS3LkBIzC5M+1cG9LiN0J7CoTE621+P17LRfqjBsa5r2MaKmXK5wAzEQHGY96SQVn6OLBcWe0Yx8TBLQ6DYQHAzPZO00ya2iPHMLmqeCwDAABbSLW3iFytTa5pblk5MslpGVxM+GRzDd7QVSGAic9V03nORNonwgclJmHaCDlLo/ml0eTyRKFhcLRTQpvAfkEvIc0DplhzhFrS0CY1PJAYDCPc2XNymeUT1/smHB8c0MqluXNJE+EENLZudoDY5IRnFmkQCXRI8DXOGvMWKpJvESEalXwtpUspmNNO8QgcXw8OeHH3Rct9T81Y/HGfcf/uaR81B+N8lNNoeST0ztWyXV6rX2c0GEVVxJPJUZNzp+adUets3Yv4ixppw0ZYhsaC5M6a/1Q1NkMAcN4OvPX1ATOoAOX+4+FvT/M75Kova7wy30IJ9Uc7J4U9iPG0Modl1M9zOx+cpQ5pMZiB11snnFKMEpRXpTt+dU6ZOUfQbwjEmnTd4SZ+AIVVWqX8iEKx7gRtoD2Ua2NmbBUy0JRMUS4gfcCN/gq5/y/NQp1jM9/kQpZxyHqlsJoy8leGFnZSvzUw081JnSkCv4dPTspDhptYo6m09UVSBOi2TNggFlCExwlVo1HkiWUeYB8lezDg6gLZBUPR3+MaxwzPDWwZEiBpEiJJme3mihUDgCAYNx1HNZbD4AVqjocQHNdlBuJMkTzFlqKVEtAAsAAB5BCUk2aEGlsm2Fax4QoaZUqdSTop5FcRjTAXarLG5Ai8en2QrqWZpGYscbNIBP+oyAQ2Be/Xko4amTRGhOWYcQ4GSbnxCxMmJGkJ/ArqwDBMDHvbTqOLatNzjqMxYTrsZkmenRNKnBWnX2h7GPmEJ/CPbBZTaCAGgktkNALcshxEEHkdArTiqzvfEdiCD6BBPVM1fBjxelSwmGccOwvqOaD7QsDo1zt8Yyj9ozDQnfRXUHezpYd5PhBplpNsx9i51wCPDlkzBvA6qPD+HNq06hrZ5a0Bjczh4XHlbwkx0sVizQyBrQ4w0vyAyYbJgDlZ2gTOSfQsU1dm+xXFC8yalNgEOdYu8LWiQLt1DfVfNOOfqOo6rLnUwXtdbKHAw4loOwIi3QBMn03iiagIyh2UgnxGwM5f5b6neyyeKwx9oX3jMXX2NjHmXH0RtvsR0ukfT/wBPuPsW5muYAAIcMpnUmDeJKPcR1WYZ+qg21QEH/SQPkmuCrvqgOyhrDoTqew1jupOVHQloKqkIWrXI5qzEkNGt9pOqXnFTI3Fj0KCnejUerYvogauJ6BWVa/QoVzgdfmnFZOk8vMABdrCm1xgue+I2gdhFlQ2ubtZbZzhy5Dr1RlLDZRpHzRqyeVMU1cI/UQD1gqjENqEeItd3EfJNasdQga61AuxTXa6Mrt/dMyOyWVSWmCE7xNMFpna4S3F1pER6pkI6AnYiNpUfbMNyIKg8jQgyJ0OqgzLIkmLTAvHSd09kqOnU8tlV7M81dEm29+3Rd9n0CNWG6NLTaiGYad0EzHAftJXW8W5QO90ha0MmNa25IHdc/ijmAANgX67WE5dyA7NHJqCovdWcGiDftHVXcYy0iA0kvkEmfFMG5O1ttLpooSUrCcLinAeJ7rkkTHughuawm7s2uzVKriXOHgzHNadB11SShi3CSYJcZ6ImliWN3InUG7fMFLghs3Q0w+GdQ8by2fCAA6co6nTNcWGwRZ4yP52/FDYKvSdFqXkL+n9EyimIiJPIJZK+ikHS7BDxUkiCSP8AS6/0RVPFuGqvcwa/VRytNkjRVbRdSY2qx5cYLCyAIuZOs7QEo4fUd7KmbEtLrxoHPMttq0FxgEmCjH8Ra1sCxDszp8NmguPvbaDeULw6oDQc2QYe4CHNuA8OtfqfRdEoYwVfk5YzUuRjyk4jUtVprNYPaOaHCS0XtmDS73Y8VgbT5FADFtcYa9p7EFdx4q1KBpMIOZ1mhty4jKIggyoRjs6JO0NOC4toc4ugGuKT6cADwAWaY/dqe5dHRFQLS5zS15eHOzBo9y8AGSL28lHhrGmpVoOcKlPDZGNLoOfLLnjk5oqZwOh1KcYCPYs0HgaSNLloJsO6WUN2CL0E44MpYbIWFzBUZmdNyS6mS2BpZwAvolv/ALXolz7Ph7jIzEAx4RYRs0InjmFa9uRrQXQJduCAXkuOt3PH/G2in/GspNu4EtERMunqNdOarOhIkGcMp0ycrWkzq4SfIrtfFhok7cp+UIRuNa6/1VeOr+A3XOojgeNxrKmjzPJ2nlaySuxLmOzNPfcefNTNcHQSTF/zVdpUgNY6LVscOw2ILmy8AHYD5307Lz6o0NrKljt9lGswuAdEDYc+qdOhWXU3hvRedXdE6oA1hOsd/uqX4l43BCcm0aKhSYWNLmkkk7nnZJsa4B5A2JR2B4vTFJkvaDckb6nks9xLE5i6DYk94VpVSojG8mcxWNaLankEA9hAVDwOv51UzXJEJQspeqC25vv8FZUN7KpgB3+6yEJ02zdTjt6qpojqu+0H8vxToUZltio06I/Cu6q2mOZ9EhSgrhjX5oY5zTB0AP8A9rA9UbiMG1tMkmXOESTNzqZ/cb69LSg6WJIb4XEc7TPxUm0X1Ll++sX9NE66FYNQwROyOZgyNQSVwYJ3/ccEUxjgQM7j6fZSbZRJEaeEcTpHf7o+hw5p98k+ZVftCBckpfX4sROX1P8AdC2UxSVs0NHh4Gjnx1dZFGvSYLkeqxjuIVXQM5v2+QCDqVnD93wCfH2I+RVo21Xi+HNnXHVpI+Nlbg6tJ3uuZ0GRrY9QsOzHGRaPzsjW4l06rVegZmxfwsg5vav6RljzEQR5IqkCxhcH+IAsGgJzQHER7pDbg9VkaHEKgcIcfM215KHGeMPFhYiQY0J+yFVsbO0PaeByVnkQKbmnQ6HwxYbCHeqNq1cjJB0HKRHZYvC/qepFwCY1Fvgrh+qSbFqWSsZOhxX4yRIYSJMlxu4nmSlVfGdep3QeJxuc2ESrqlANAkAnqlasZM8zixaRcOCIr8aDhyjY6JY/EGCLQqGrONGUrGL6wI1+6ow2KzHKJJGrtkI9nhJnppPoUVwpgcy4kzGpSDDFz2ht7/UqHt595xaOTYnzJCFqNlxgxFlPD4e8kyjexWQrFpNqn/Nv1CpfSIvmHkbJgMOH6gITEYAA2JCemTtIX1K+oESd/wCirdgjEn6yiXsLLiD3F1Grip9EUgNgTmKhzvJGOqShKrUwrYOVEXKvp0C9wDYB6qWK4e+n7xb5E/UJqJsHzkWUswUdICnlTWA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2.bp.blogspot.com/-AcNtMJ29O1Q/Tbx0S-YE7jI/AAAAAAAACus/bQidulFETxw/s1600/mar_rojo_mois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124744"/>
            <a:ext cx="3407648" cy="351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1.gstatic.com/images?q=tbn:ANd9GcRCOjyU8NKx2lXIdo0k98ReDxOapHI6TAi5aL9sB8BBlSXXBO0p9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639242"/>
            <a:ext cx="3528392" cy="210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54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3898776" cy="536145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1Cor.10:1,2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«Porque </a:t>
            </a:r>
            <a:r>
              <a:rPr lang="es-CO" dirty="0"/>
              <a:t>no quiero, hermanos, que ignoréis que nuestros padres todos estuvieron bajo la nube, y todos pasaron el mar; </a:t>
            </a:r>
            <a:r>
              <a:rPr lang="es-CO" b="1" baseline="30000" dirty="0"/>
              <a:t>2 </a:t>
            </a:r>
            <a:r>
              <a:rPr lang="es-CO" dirty="0"/>
              <a:t>y todos en Moisés fueron bautizados en la nube y en el </a:t>
            </a:r>
            <a:r>
              <a:rPr lang="es-CO" dirty="0" smtClean="0"/>
              <a:t>mar»</a:t>
            </a:r>
            <a:endParaRPr lang="es-CO" dirty="0"/>
          </a:p>
        </p:txBody>
      </p:sp>
      <p:pic>
        <p:nvPicPr>
          <p:cNvPr id="3074" name="Picture 2" descr="http://t1.gstatic.com/images?q=tbn:ANd9GcRI1ENi-BAYbWSJ-VnCQZnCgEoYP8KL6bS411zDBPWAzm7aBym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692696"/>
            <a:ext cx="4104456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1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r>
              <a:rPr lang="es-CO" b="1" i="1" dirty="0" smtClean="0">
                <a:solidFill>
                  <a:srgbClr val="FF0000"/>
                </a:solidFill>
                <a:latin typeface="Agency FB" pitchFamily="34" charset="0"/>
              </a:rPr>
              <a:t>Ahora que Cristo nos ha dado la libertad. ¿Qué pide Dios de nosotros?</a:t>
            </a:r>
            <a:endParaRPr lang="es-CO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4690864" cy="25488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>
                <a:solidFill>
                  <a:srgbClr val="FF0000"/>
                </a:solidFill>
              </a:rPr>
              <a:t>Gal.5:1</a:t>
            </a:r>
            <a:r>
              <a:rPr lang="es-CO" dirty="0"/>
              <a:t>. Estad, pues, firmes en la libertad con que Cristo nos hizo libres, y no estéis otra vez sujetos al yugo de esclavitud</a:t>
            </a:r>
            <a:r>
              <a:rPr lang="es-CO" dirty="0" smtClean="0"/>
              <a:t>.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306688" y="4293096"/>
            <a:ext cx="57073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Dios quiere que nos consagremos por completo a Él diariamente, que no </a:t>
            </a:r>
            <a:r>
              <a:rPr lang="es-CO" sz="2400" dirty="0" smtClean="0"/>
              <a:t>retrocedamos </a:t>
            </a:r>
            <a:r>
              <a:rPr lang="es-CO" sz="2400" dirty="0"/>
              <a:t>deseando estar al servicio del Satanás </a:t>
            </a:r>
            <a:r>
              <a:rPr lang="es-CO" sz="2400" dirty="0" smtClean="0"/>
              <a:t>obedeciéndole </a:t>
            </a:r>
            <a:r>
              <a:rPr lang="es-CO" sz="2400" dirty="0"/>
              <a:t>en sus </a:t>
            </a:r>
            <a:r>
              <a:rPr lang="es-CO" sz="2400" dirty="0" smtClean="0"/>
              <a:t>concupiscencias </a:t>
            </a:r>
            <a:r>
              <a:rPr lang="es-CO" sz="2400" dirty="0"/>
              <a:t>Y «tanto más cuando </a:t>
            </a:r>
            <a:r>
              <a:rPr lang="es-CO" sz="2400" dirty="0" smtClean="0"/>
              <a:t>beis </a:t>
            </a:r>
            <a:r>
              <a:rPr lang="es-CO" sz="2400" dirty="0"/>
              <a:t>que el día se </a:t>
            </a:r>
            <a:r>
              <a:rPr lang="es-CO" sz="2400" dirty="0" smtClean="0"/>
              <a:t>acerca»</a:t>
            </a:r>
          </a:p>
          <a:p>
            <a:pPr algn="ctr"/>
            <a:r>
              <a:rPr lang="es-CO" sz="2400" dirty="0" smtClean="0"/>
              <a:t> </a:t>
            </a:r>
            <a:r>
              <a:rPr lang="es-CO" sz="2400" dirty="0">
                <a:solidFill>
                  <a:srgbClr val="FF0000"/>
                </a:solidFill>
              </a:rPr>
              <a:t>(Heb.10:25</a:t>
            </a:r>
            <a:r>
              <a:rPr lang="es-CO" sz="2400" dirty="0" smtClean="0">
                <a:solidFill>
                  <a:srgbClr val="FF0000"/>
                </a:solidFill>
              </a:rPr>
              <a:t>).</a:t>
            </a:r>
            <a:endParaRPr lang="es-CO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www.elleondejudah.com/wp-content/uploads/2010/03/jesus_breaks_ch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844825"/>
            <a:ext cx="369113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3.gstatic.com/images?q=tbn:ANd9GcQ2QXfNGLnOo3tAZrxm705136-6VKgYD-fFYOf6j_cQkBtZN7K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82088"/>
            <a:ext cx="3055168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62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pPr marL="0" indent="0" algn="ctr">
              <a:buNone/>
            </a:pPr>
            <a:r>
              <a:rPr lang="es-CO" dirty="0" smtClean="0"/>
              <a:t>Repasemos los siete puntos mencionados en el tema: «</a:t>
            </a:r>
            <a:r>
              <a:rPr lang="es-CO" b="1" dirty="0" smtClean="0"/>
              <a:t>LA </a:t>
            </a:r>
            <a:r>
              <a:rPr lang="es-CO" b="1" dirty="0"/>
              <a:t>LUCHA POR LA </a:t>
            </a:r>
            <a:r>
              <a:rPr lang="es-CO" b="1" dirty="0" smtClean="0"/>
              <a:t>LIBERTAD».</a:t>
            </a:r>
            <a:endParaRPr lang="es-CO" b="1" dirty="0"/>
          </a:p>
          <a:p>
            <a:pPr marL="0" indent="0">
              <a:buNone/>
            </a:pPr>
            <a:endParaRPr lang="es-CO" b="1" dirty="0" smtClean="0"/>
          </a:p>
          <a:p>
            <a:pPr marL="0" indent="0">
              <a:buNone/>
            </a:pPr>
            <a:r>
              <a:rPr lang="es-CO" b="1" dirty="0" smtClean="0"/>
              <a:t>1)</a:t>
            </a:r>
            <a:r>
              <a:rPr lang="es-CO" dirty="0" smtClean="0"/>
              <a:t>. </a:t>
            </a:r>
            <a:r>
              <a:rPr lang="es-CO" sz="2800" b="1" u="sng" dirty="0"/>
              <a:t>El pecado nos </a:t>
            </a:r>
            <a:r>
              <a:rPr lang="es-CO" sz="2800" b="1" u="sng" dirty="0" smtClean="0"/>
              <a:t>amarra.</a:t>
            </a:r>
            <a:endParaRPr lang="es-CO" b="1" u="sng" dirty="0" smtClean="0"/>
          </a:p>
          <a:p>
            <a:pPr marL="0" indent="0">
              <a:buNone/>
            </a:pPr>
            <a:r>
              <a:rPr lang="es-CO" b="1" dirty="0" smtClean="0"/>
              <a:t>2).</a:t>
            </a:r>
            <a:r>
              <a:rPr lang="es-CO" dirty="0"/>
              <a:t> </a:t>
            </a:r>
            <a:r>
              <a:rPr lang="es-CO" sz="2800" b="1" u="sng" dirty="0"/>
              <a:t>Si quieren servir a Dios, háganlo en </a:t>
            </a:r>
            <a:r>
              <a:rPr lang="es-CO" sz="2800" b="1" u="sng" dirty="0" smtClean="0"/>
              <a:t>Egipto.</a:t>
            </a:r>
            <a:endParaRPr lang="es-CO" b="1" dirty="0" smtClean="0"/>
          </a:p>
          <a:p>
            <a:pPr marL="0" indent="0">
              <a:buNone/>
            </a:pPr>
            <a:r>
              <a:rPr lang="es-CO" b="1" dirty="0" smtClean="0"/>
              <a:t>3).</a:t>
            </a:r>
            <a:r>
              <a:rPr lang="es-CO" dirty="0"/>
              <a:t> </a:t>
            </a:r>
            <a:r>
              <a:rPr lang="es-CO" sz="2800" b="1" u="sng" dirty="0"/>
              <a:t>Esta bien pero no se vayan tan </a:t>
            </a:r>
            <a:r>
              <a:rPr lang="es-CO" sz="2800" b="1" u="sng" dirty="0" smtClean="0"/>
              <a:t>lejos.</a:t>
            </a:r>
            <a:endParaRPr lang="es-CO" b="1" dirty="0" smtClean="0"/>
          </a:p>
          <a:p>
            <a:pPr marL="0" indent="0">
              <a:buNone/>
            </a:pPr>
            <a:r>
              <a:rPr lang="es-CO" b="1" dirty="0" smtClean="0"/>
              <a:t>4). </a:t>
            </a:r>
            <a:r>
              <a:rPr lang="es-CO" sz="2800" b="1" u="sng" dirty="0"/>
              <a:t>Salgan pero déjenme a sus hijos</a:t>
            </a:r>
            <a:r>
              <a:rPr lang="es-CO" sz="2800" b="1" u="sng" dirty="0" smtClean="0"/>
              <a:t>.</a:t>
            </a:r>
            <a:endParaRPr lang="es-CO" b="1" u="sng" dirty="0" smtClean="0"/>
          </a:p>
          <a:p>
            <a:pPr marL="0" indent="0">
              <a:buNone/>
            </a:pPr>
            <a:r>
              <a:rPr lang="es-CO" b="1" dirty="0" smtClean="0"/>
              <a:t>5). </a:t>
            </a:r>
            <a:r>
              <a:rPr lang="es-CO" sz="2800" b="1" u="sng" dirty="0"/>
              <a:t>Salgan pero no ofrezcan </a:t>
            </a:r>
            <a:r>
              <a:rPr lang="es-CO" sz="2800" b="1" u="sng" dirty="0" smtClean="0"/>
              <a:t>sacrificio.</a:t>
            </a:r>
            <a:endParaRPr lang="es-CO" sz="2800" b="1" dirty="0" smtClean="0"/>
          </a:p>
          <a:p>
            <a:pPr marL="0" indent="0">
              <a:buNone/>
            </a:pPr>
            <a:r>
              <a:rPr lang="es-CO" sz="2800" b="1" dirty="0" smtClean="0"/>
              <a:t>6).</a:t>
            </a:r>
            <a:r>
              <a:rPr lang="es-CO" sz="2800" dirty="0"/>
              <a:t> </a:t>
            </a:r>
            <a:r>
              <a:rPr lang="es-CO" sz="2800" b="1" u="sng" dirty="0"/>
              <a:t>Faraón desata </a:t>
            </a:r>
            <a:r>
              <a:rPr lang="es-CO" sz="2800" b="1" u="sng" dirty="0" smtClean="0"/>
              <a:t>persecución.</a:t>
            </a:r>
            <a:endParaRPr lang="es-CO" sz="2800" b="1" dirty="0" smtClean="0"/>
          </a:p>
          <a:p>
            <a:pPr marL="0" indent="0">
              <a:buNone/>
            </a:pPr>
            <a:r>
              <a:rPr lang="es-CO" sz="2800" b="1" dirty="0" smtClean="0"/>
              <a:t>7).</a:t>
            </a:r>
            <a:r>
              <a:rPr lang="es-CO" sz="2800" dirty="0"/>
              <a:t> </a:t>
            </a:r>
            <a:r>
              <a:rPr lang="es-CO" sz="2800" b="1" u="sng" dirty="0"/>
              <a:t>Dios nos </a:t>
            </a:r>
            <a:r>
              <a:rPr lang="es-CO" sz="2800" b="1" u="sng" dirty="0" smtClean="0"/>
              <a:t>libra.</a:t>
            </a:r>
            <a:endParaRPr lang="es-CO" sz="2800" b="1" dirty="0"/>
          </a:p>
          <a:p>
            <a:endParaRPr lang="es-CO" u="sng" dirty="0"/>
          </a:p>
          <a:p>
            <a:pPr marL="0" indent="0">
              <a:buNone/>
            </a:pP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282525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es-CO" dirty="0" smtClean="0">
                <a:latin typeface="Agency FB" pitchFamily="34" charset="0"/>
              </a:rPr>
              <a:t>Recuerda: Cristo no te puede librar de la esclavitud del pecado si tu no quieres.</a:t>
            </a:r>
            <a:endParaRPr lang="es-CO" dirty="0">
              <a:latin typeface="Agency FB" pitchFamily="34" charset="0"/>
            </a:endParaRPr>
          </a:p>
        </p:txBody>
      </p:sp>
      <p:pic>
        <p:nvPicPr>
          <p:cNvPr id="2050" name="Picture 2" descr="http://3.bp.blogspot.com/-Ey8Mz9YNuK8/Tj_nkxaIMFI/AAAAAAAABYw/PjDvshav-Io/s1600/images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6"/>
            <a:ext cx="878497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5085184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Muestro Padre </a:t>
            </a:r>
            <a:r>
              <a:rPr lang="es-CO" sz="2400" b="1" dirty="0" smtClean="0">
                <a:solidFill>
                  <a:srgbClr val="FF0000"/>
                </a:solidFill>
              </a:rPr>
              <a:t>celestial </a:t>
            </a:r>
            <a:r>
              <a:rPr lang="es-CO" sz="2400" b="1" dirty="0">
                <a:solidFill>
                  <a:srgbClr val="FF0000"/>
                </a:solidFill>
              </a:rPr>
              <a:t>te ama tanto que </a:t>
            </a:r>
            <a:r>
              <a:rPr lang="es-CO" sz="2400" b="1" dirty="0" smtClean="0">
                <a:solidFill>
                  <a:srgbClr val="FF0000"/>
                </a:solidFill>
              </a:rPr>
              <a:t>envió </a:t>
            </a:r>
            <a:r>
              <a:rPr lang="es-CO" sz="2400" b="1" dirty="0">
                <a:solidFill>
                  <a:srgbClr val="FF0000"/>
                </a:solidFill>
              </a:rPr>
              <a:t>a su Hijo amado para que te rescatara de la esclavitud </a:t>
            </a:r>
            <a:r>
              <a:rPr lang="es-CO" sz="2400" b="1">
                <a:solidFill>
                  <a:srgbClr val="FF0000"/>
                </a:solidFill>
              </a:rPr>
              <a:t>del </a:t>
            </a:r>
            <a:r>
              <a:rPr lang="es-CO" sz="2400" b="1" smtClean="0">
                <a:solidFill>
                  <a:srgbClr val="FF0000"/>
                </a:solidFill>
              </a:rPr>
              <a:t>pecado muriendo </a:t>
            </a:r>
            <a:r>
              <a:rPr lang="es-CO" sz="2400" b="1" dirty="0">
                <a:solidFill>
                  <a:srgbClr val="FF0000"/>
                </a:solidFill>
              </a:rPr>
              <a:t>en tu lugar, </a:t>
            </a:r>
            <a:r>
              <a:rPr lang="es-CO" sz="2400" b="1" dirty="0" smtClean="0">
                <a:solidFill>
                  <a:srgbClr val="FF0000"/>
                </a:solidFill>
              </a:rPr>
              <a:t>entrégate </a:t>
            </a:r>
            <a:r>
              <a:rPr lang="es-CO" sz="2400" b="1" dirty="0">
                <a:solidFill>
                  <a:srgbClr val="FF0000"/>
                </a:solidFill>
              </a:rPr>
              <a:t>a Él ahora mismo, y si ya lo hiciste, </a:t>
            </a:r>
            <a:r>
              <a:rPr lang="es-CO" sz="2400" b="1" dirty="0" smtClean="0">
                <a:solidFill>
                  <a:srgbClr val="FF0000"/>
                </a:solidFill>
              </a:rPr>
              <a:t>conságrate </a:t>
            </a:r>
            <a:r>
              <a:rPr lang="es-CO" sz="2400" b="1" dirty="0">
                <a:solidFill>
                  <a:srgbClr val="FF0000"/>
                </a:solidFill>
              </a:rPr>
              <a:t>más a su </a:t>
            </a:r>
            <a:r>
              <a:rPr lang="es-CO" sz="2400" b="1" dirty="0" smtClean="0">
                <a:solidFill>
                  <a:srgbClr val="FF0000"/>
                </a:solidFill>
              </a:rPr>
              <a:t>servicio. Recuerda que Cristo viene pronto, que </a:t>
            </a:r>
            <a:r>
              <a:rPr lang="es-CO" sz="2400" b="1" dirty="0">
                <a:solidFill>
                  <a:srgbClr val="FF0000"/>
                </a:solidFill>
              </a:rPr>
              <a:t>Dios te bendiga. Amen.</a:t>
            </a:r>
            <a:endParaRPr lang="es-CO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410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1873</Words>
  <Application>Microsoft Office PowerPoint</Application>
  <PresentationFormat>Presentación en pantalla (4:3)</PresentationFormat>
  <Paragraphs>94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 Es allí donde comienza la «lucha por la libertad». </vt:lpstr>
      <vt:lpstr>Estudiaremos 7 puntos por la libertad.</vt:lpstr>
      <vt:lpstr>Presentación de PowerPoint</vt:lpstr>
      <vt:lpstr>¿Qué estrategia utilizó Faraón?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Ahora que Cristo nos ha dado la libertad. ¿Qué pide Dios de nosotros?</vt:lpstr>
      <vt:lpstr>Presentación de PowerPoint</vt:lpstr>
      <vt:lpstr>Recuerda: Cristo no te puede librar de la esclavitud del pecado si tu no quieres.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LUCHA POR LA LIBERTAD</dc:title>
  <dc:creator>FAMILIA FIERRO CH</dc:creator>
  <cp:lastModifiedBy>FAMILIA FIERRO CH</cp:lastModifiedBy>
  <cp:revision>91</cp:revision>
  <dcterms:created xsi:type="dcterms:W3CDTF">2013-02-09T23:33:32Z</dcterms:created>
  <dcterms:modified xsi:type="dcterms:W3CDTF">2013-02-13T22:05:09Z</dcterms:modified>
</cp:coreProperties>
</file>